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70"/>
  </p:notesMasterIdLst>
  <p:handoutMasterIdLst>
    <p:handoutMasterId r:id="rId71"/>
  </p:handoutMasterIdLst>
  <p:sldIdLst>
    <p:sldId id="333" r:id="rId2"/>
    <p:sldId id="329" r:id="rId3"/>
    <p:sldId id="257" r:id="rId4"/>
    <p:sldId id="258" r:id="rId5"/>
    <p:sldId id="259" r:id="rId6"/>
    <p:sldId id="264" r:id="rId7"/>
    <p:sldId id="336" r:id="rId8"/>
    <p:sldId id="265" r:id="rId9"/>
    <p:sldId id="261" r:id="rId10"/>
    <p:sldId id="266" r:id="rId11"/>
    <p:sldId id="262" r:id="rId12"/>
    <p:sldId id="267" r:id="rId13"/>
    <p:sldId id="263" r:id="rId14"/>
    <p:sldId id="268" r:id="rId15"/>
    <p:sldId id="269" r:id="rId16"/>
    <p:sldId id="270" r:id="rId17"/>
    <p:sldId id="343" r:id="rId18"/>
    <p:sldId id="272" r:id="rId19"/>
    <p:sldId id="351" r:id="rId20"/>
    <p:sldId id="273" r:id="rId21"/>
    <p:sldId id="274" r:id="rId22"/>
    <p:sldId id="275" r:id="rId23"/>
    <p:sldId id="276" r:id="rId24"/>
    <p:sldId id="277" r:id="rId25"/>
    <p:sldId id="278" r:id="rId26"/>
    <p:sldId id="350"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40" r:id="rId49"/>
    <p:sldId id="301" r:id="rId50"/>
    <p:sldId id="302" r:id="rId51"/>
    <p:sldId id="303" r:id="rId52"/>
    <p:sldId id="304" r:id="rId53"/>
    <p:sldId id="317" r:id="rId54"/>
    <p:sldId id="318" r:id="rId55"/>
    <p:sldId id="319" r:id="rId56"/>
    <p:sldId id="320" r:id="rId57"/>
    <p:sldId id="349" r:id="rId58"/>
    <p:sldId id="347" r:id="rId59"/>
    <p:sldId id="348" r:id="rId60"/>
    <p:sldId id="323" r:id="rId61"/>
    <p:sldId id="324" r:id="rId62"/>
    <p:sldId id="325" r:id="rId63"/>
    <p:sldId id="326" r:id="rId64"/>
    <p:sldId id="327" r:id="rId65"/>
    <p:sldId id="328" r:id="rId66"/>
    <p:sldId id="330" r:id="rId67"/>
    <p:sldId id="331" r:id="rId68"/>
    <p:sldId id="335" r:id="rId6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050"/>
    <a:srgbClr val="000099"/>
    <a:srgbClr val="000066"/>
    <a:srgbClr val="F39329"/>
    <a:srgbClr val="605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94348" autoAdjust="0"/>
  </p:normalViewPr>
  <p:slideViewPr>
    <p:cSldViewPr>
      <p:cViewPr varScale="1">
        <p:scale>
          <a:sx n="131" d="100"/>
          <a:sy n="131" d="100"/>
        </p:scale>
        <p:origin x="-1064" y="-104"/>
      </p:cViewPr>
      <p:guideLst>
        <p:guide orient="horz" pos="2160"/>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894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94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94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8E86BCA-ED44-47DC-8673-99C5451EC04F}" type="slidenum">
              <a:rPr lang="en-US"/>
              <a:pPr>
                <a:defRPr/>
              </a:pPr>
              <a:t>‹#›</a:t>
            </a:fld>
            <a:endParaRPr lang="en-US"/>
          </a:p>
        </p:txBody>
      </p:sp>
    </p:spTree>
    <p:extLst>
      <p:ext uri="{BB962C8B-B14F-4D97-AF65-F5344CB8AC3E}">
        <p14:creationId xmlns:p14="http://schemas.microsoft.com/office/powerpoint/2010/main" val="1211391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5DC141C8-F179-4283-BF41-EFA6968509DE}" type="datetimeFigureOut">
              <a:rPr lang="en-US"/>
              <a:pPr>
                <a:defRPr/>
              </a:pPr>
              <a:t>4/6/14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3535B7-5152-437B-B03E-71FC1F55086B}" type="slidenum">
              <a:rPr lang="en-US"/>
              <a:pPr>
                <a:defRPr/>
              </a:pPr>
              <a:t>‹#›</a:t>
            </a:fld>
            <a:endParaRPr lang="en-US"/>
          </a:p>
        </p:txBody>
      </p:sp>
    </p:spTree>
    <p:extLst>
      <p:ext uri="{BB962C8B-B14F-4D97-AF65-F5344CB8AC3E}">
        <p14:creationId xmlns:p14="http://schemas.microsoft.com/office/powerpoint/2010/main" val="3334583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3535B7-5152-437B-B03E-71FC1F55086B}" type="slidenum">
              <a:rPr lang="en-US" smtClean="0"/>
              <a:pPr>
                <a:defRPr/>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0BB926-6DC3-46EB-A4C3-044639F38C07}" type="slidenum">
              <a:rPr lang="en-US" smtClean="0"/>
              <a:pPr>
                <a:defRPr/>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8D0FA9-4529-4076-8949-77630EAF273E}" type="slidenum">
              <a:rPr lang="en-US" smtClean="0"/>
              <a:pPr>
                <a:defRPr/>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FA26FB-5A1D-4A4D-B973-77032D5535E5}" type="slidenum">
              <a:rPr lang="en-US" smtClean="0"/>
              <a:pPr>
                <a:defRPr/>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EC967EBB-47D6-43A6-8989-934C46A85EA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4F045C-D124-4913-BC70-67C4059FB2D1}" type="slidenum">
              <a:rPr lang="en-US" smtClean="0"/>
              <a:pPr>
                <a:defRPr/>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C23E34-6E6B-4FA1-AEC5-A14BBB72656F}" type="slidenum">
              <a:rPr lang="en-US" smtClean="0"/>
              <a:pPr>
                <a:defRPr/>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E5A969C-0C95-403D-944F-3103D29F3F95}" type="slidenum">
              <a:rPr lang="en-US" smtClean="0"/>
              <a:pPr>
                <a:defRPr/>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BB7879E-3B1C-4809-9E82-E9FC6890A3FD}" type="slidenum">
              <a:rPr lang="en-US" smtClean="0"/>
              <a:pPr>
                <a:defRPr/>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32D28D5-324A-4344-8073-8707D22E7B20}" type="slidenum">
              <a:rPr lang="en-US" smtClean="0"/>
              <a:pPr>
                <a:defRPr/>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E9C8E64-D2C0-4789-B067-8EFC31ED4881}" type="slidenum">
              <a:rPr lang="en-US" smtClean="0"/>
              <a:pPr>
                <a:defRPr/>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462A61-2405-4F1A-9D3F-D5FB3BD6A92D}" type="slidenum">
              <a:rPr lang="en-US" smtClean="0"/>
              <a:pPr>
                <a:defRPr/>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B0051A-60C8-4C42-89E9-6FE0441E17C4}" type="slidenum">
              <a:rPr lang="en-US" smtClean="0"/>
              <a:pPr>
                <a:defRPr/>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E30A68-B229-48FB-A3D4-784E9E6ADC97}" type="slidenum">
              <a:rPr lang="en-US" smtClean="0"/>
              <a:pPr>
                <a:defRPr/>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png"/><Relationship Id="rId1" Type="http://schemas.microsoft.com/office/2007/relationships/media" Target="file:///D:\Documents%20and%20Settings\whitedjb\My%20Documents\My%20Music\Misc%20Tunes\opening.wav" TargetMode="External"/><Relationship Id="rId2" Type="http://schemas.openxmlformats.org/officeDocument/2006/relationships/audio" Target="file:///D:\Documents%20and%20Settings\whitedjb\My%20Documents\My%20Music\Misc%20Tunes\opening.wa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Yankee_Stadium,1920s.jpg"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20" Type="http://schemas.openxmlformats.org/officeDocument/2006/relationships/slide" Target="slide46.xml"/><Relationship Id="rId21" Type="http://schemas.openxmlformats.org/officeDocument/2006/relationships/slide" Target="slide60.xml"/><Relationship Id="rId22" Type="http://schemas.openxmlformats.org/officeDocument/2006/relationships/slide" Target="slide11.xml"/><Relationship Id="rId23" Type="http://schemas.openxmlformats.org/officeDocument/2006/relationships/slide" Target="slide24.xml"/><Relationship Id="rId24" Type="http://schemas.openxmlformats.org/officeDocument/2006/relationships/slide" Target="slide36.xml"/><Relationship Id="rId25" Type="http://schemas.openxmlformats.org/officeDocument/2006/relationships/slide" Target="slide48.xml"/><Relationship Id="rId26" Type="http://schemas.openxmlformats.org/officeDocument/2006/relationships/slide" Target="slide62.xml"/><Relationship Id="rId27" Type="http://schemas.openxmlformats.org/officeDocument/2006/relationships/slide" Target="slide13.xml"/><Relationship Id="rId28" Type="http://schemas.openxmlformats.org/officeDocument/2006/relationships/slide" Target="slide26.xml"/><Relationship Id="rId29" Type="http://schemas.openxmlformats.org/officeDocument/2006/relationships/slide" Target="slide38.xml"/><Relationship Id="rId1" Type="http://schemas.openxmlformats.org/officeDocument/2006/relationships/slideLayout" Target="../slideLayouts/slideLayout4.xml"/><Relationship Id="rId2" Type="http://schemas.openxmlformats.org/officeDocument/2006/relationships/slide" Target="slide3.xml"/><Relationship Id="rId3" Type="http://schemas.openxmlformats.org/officeDocument/2006/relationships/slide" Target="slide15.xml"/><Relationship Id="rId4" Type="http://schemas.openxmlformats.org/officeDocument/2006/relationships/slide" Target="slide28.xml"/><Relationship Id="rId5" Type="http://schemas.openxmlformats.org/officeDocument/2006/relationships/slide" Target="slide40.xml"/><Relationship Id="rId30" Type="http://schemas.openxmlformats.org/officeDocument/2006/relationships/slide" Target="slide51.xml"/><Relationship Id="rId31" Type="http://schemas.openxmlformats.org/officeDocument/2006/relationships/slide" Target="slide64.xml"/><Relationship Id="rId32" Type="http://schemas.openxmlformats.org/officeDocument/2006/relationships/slide" Target="slide66.xml"/><Relationship Id="rId9" Type="http://schemas.openxmlformats.org/officeDocument/2006/relationships/slide" Target="slide30.xml"/><Relationship Id="rId6" Type="http://schemas.openxmlformats.org/officeDocument/2006/relationships/slide" Target="slide53.xml"/><Relationship Id="rId7" Type="http://schemas.openxmlformats.org/officeDocument/2006/relationships/slide" Target="slide5.xml"/><Relationship Id="rId8" Type="http://schemas.openxmlformats.org/officeDocument/2006/relationships/slide" Target="slide17.xml"/><Relationship Id="rId33" Type="http://schemas.openxmlformats.org/officeDocument/2006/relationships/image" Target="../media/image1.png"/><Relationship Id="rId10" Type="http://schemas.openxmlformats.org/officeDocument/2006/relationships/slide" Target="slide42.xml"/><Relationship Id="rId11" Type="http://schemas.openxmlformats.org/officeDocument/2006/relationships/slide" Target="slide55.xml"/><Relationship Id="rId12" Type="http://schemas.openxmlformats.org/officeDocument/2006/relationships/slide" Target="slide7.xml"/><Relationship Id="rId13" Type="http://schemas.openxmlformats.org/officeDocument/2006/relationships/slide" Target="slide20.xml"/><Relationship Id="rId14" Type="http://schemas.openxmlformats.org/officeDocument/2006/relationships/slide" Target="slide32.xml"/><Relationship Id="rId15" Type="http://schemas.openxmlformats.org/officeDocument/2006/relationships/slide" Target="slide44.xml"/><Relationship Id="rId16" Type="http://schemas.openxmlformats.org/officeDocument/2006/relationships/slide" Target="slide57.xml"/><Relationship Id="rId17" Type="http://schemas.openxmlformats.org/officeDocument/2006/relationships/slide" Target="slide9.xml"/><Relationship Id="rId18" Type="http://schemas.openxmlformats.org/officeDocument/2006/relationships/slide" Target="slide22.xml"/><Relationship Id="rId19" Type="http://schemas.openxmlformats.org/officeDocument/2006/relationships/slide" Target="slide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http://parkerlab.bio.uci.edu/pictures/photography%20pictures/Delicate%20Arch.jpg" TargetMode="External"/><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hyperlink" Target="file://localhost//upload.wikimedia.org/wikipedia/commons/b/bc/Vesta_sewing_machine_IMGP0718.jpg" TargetMode="External"/><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85gMYN3GHyg8FM&amp;tbnid=riEVPdqq-TWZgM:&amp;ved=0CAUQjRw&amp;url=http://en.wikipedia.org/wiki/Hair_gel&amp;ei=SdFRUsXWHc3yyAHWsoCwCw&amp;bvm=bv.53537100,d.aWc&amp;psig=AFQjCNGlwyHdFLtMCaprElrjNVCl-u-zMg&amp;ust=1381180046664418" TargetMode="External"/><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3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ds.org/church/leader/thomas-s-monson?lang=eng" TargetMode="External"/><Relationship Id="rId3"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5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5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5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5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61.jp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2.wav"/><Relationship Id="rId5" Type="http://schemas.openxmlformats.org/officeDocument/2006/relationships/image" Target="../media/image3.png"/><Relationship Id="rId6" Type="http://schemas.openxmlformats.org/officeDocument/2006/relationships/image" Target="../media/image62.jpg"/><Relationship Id="rId1" Type="http://schemas.microsoft.com/office/2007/relationships/media" Target="file:///D:\Documents%20and%20Settings\whitedjb\My%20Documents\My%20Music\Misc%20Tunes\opening.wav" TargetMode="External"/><Relationship Id="rId2" Type="http://schemas.openxmlformats.org/officeDocument/2006/relationships/audio" Target="file:///D:\Documents%20and%20Settings\whitedjb\My%20Documents\My%20Music\Misc%20Tunes\opening.wav" TargetMode="Externa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audio" Target="../media/audio3.wav"/><Relationship Id="rId5" Type="http://schemas.openxmlformats.org/officeDocument/2006/relationships/image" Target="../media/image3.png"/><Relationship Id="rId6" Type="http://schemas.openxmlformats.org/officeDocument/2006/relationships/image" Target="../media/image63.jpg"/><Relationship Id="rId1" Type="http://schemas.microsoft.com/office/2007/relationships/media" Target="file:///D:\Documents%20and%20Settings\whitedjb\My%20Documents\My%20Music\Misc%20Tunes\Jeopardy%20Theme%20-Think%20Music.mp3" TargetMode="External"/><Relationship Id="rId2" Type="http://schemas.openxmlformats.org/officeDocument/2006/relationships/audio" Target="file:///D:\Documents%20and%20Settings\whitedjb\My%20Documents\My%20Music\Misc%20Tunes\Jeopardy%20Theme%20-Think%20Music.mp3"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70050"/>
            </a:gs>
            <a:gs pos="100000">
              <a:schemeClr val="tx1"/>
            </a:gs>
          </a:gsLst>
          <a:lin ang="5400000" scaled="1"/>
        </a:gradFill>
        <a:effectLst/>
      </p:bgPr>
    </p:bg>
    <p:spTree>
      <p:nvGrpSpPr>
        <p:cNvPr id="1" name=""/>
        <p:cNvGrpSpPr/>
        <p:nvPr/>
      </p:nvGrpSpPr>
      <p:grpSpPr>
        <a:xfrm>
          <a:off x="0" y="0"/>
          <a:ext cx="0" cy="0"/>
          <a:chOff x="0" y="0"/>
          <a:chExt cx="0" cy="0"/>
        </a:xfrm>
      </p:grpSpPr>
      <p:sp>
        <p:nvSpPr>
          <p:cNvPr id="249859" name="Rectangle 3"/>
          <p:cNvSpPr>
            <a:spLocks noGrp="1" noRot="1" noChangeArrowheads="1"/>
          </p:cNvSpPr>
          <p:nvPr>
            <p:ph type="subTitle" idx="1"/>
          </p:nvPr>
        </p:nvSpPr>
        <p:spPr>
          <a:xfrm>
            <a:off x="0" y="5181600"/>
            <a:ext cx="9144000" cy="1524000"/>
          </a:xfrm>
        </p:spPr>
        <p:txBody>
          <a:bodyPr>
            <a:normAutofit lnSpcReduction="10000"/>
          </a:bodyPr>
          <a:lstStyle/>
          <a:p>
            <a:pPr eaLnBrk="1" hangingPunct="1">
              <a:lnSpc>
                <a:spcPct val="80000"/>
              </a:lnSpc>
              <a:defRPr/>
            </a:pPr>
            <a:r>
              <a:rPr lang="en-US" sz="5400" i="1" dirty="0" smtClean="0">
                <a:solidFill>
                  <a:schemeClr val="bg2"/>
                </a:solidFill>
                <a:effectLst>
                  <a:outerShdw blurRad="38100" dist="38100" dir="2700000" algn="tl">
                    <a:srgbClr val="C0C0C0"/>
                  </a:outerShdw>
                </a:effectLst>
                <a:latin typeface="Harrington" pitchFamily="82" charset="0"/>
              </a:rPr>
              <a:t>2014 April</a:t>
            </a:r>
          </a:p>
          <a:p>
            <a:pPr eaLnBrk="1" hangingPunct="1">
              <a:lnSpc>
                <a:spcPct val="80000"/>
              </a:lnSpc>
              <a:defRPr/>
            </a:pPr>
            <a:r>
              <a:rPr lang="en-US" sz="5400" i="1" dirty="0" smtClean="0">
                <a:solidFill>
                  <a:schemeClr val="bg2"/>
                </a:solidFill>
                <a:effectLst>
                  <a:outerShdw blurRad="38100" dist="38100" dir="2700000" algn="tl">
                    <a:srgbClr val="C0C0C0"/>
                  </a:outerShdw>
                </a:effectLst>
                <a:latin typeface="Harrington" pitchFamily="82" charset="0"/>
              </a:rPr>
              <a:t>General Conference</a:t>
            </a:r>
            <a:endParaRPr lang="en-US" sz="5400" i="1" dirty="0" smtClean="0">
              <a:solidFill>
                <a:schemeClr val="bg2"/>
              </a:solidFill>
              <a:effectLst>
                <a:outerShdw blurRad="38100" dist="38100" dir="2700000" algn="tl">
                  <a:srgbClr val="C0C0C0"/>
                </a:outerShdw>
              </a:effectLst>
              <a:latin typeface="Harrington" pitchFamily="82" charset="0"/>
            </a:endParaRPr>
          </a:p>
        </p:txBody>
      </p:sp>
      <p:pic>
        <p:nvPicPr>
          <p:cNvPr id="13315" name="Picture 4"/>
          <p:cNvPicPr>
            <a:picLocks noChangeAspect="1" noChangeArrowheads="1"/>
          </p:cNvPicPr>
          <p:nvPr/>
        </p:nvPicPr>
        <p:blipFill>
          <a:blip r:embed="rId4" cstate="print"/>
          <a:srcRect/>
          <a:stretch>
            <a:fillRect/>
          </a:stretch>
        </p:blipFill>
        <p:spPr bwMode="auto">
          <a:xfrm>
            <a:off x="304800" y="152400"/>
            <a:ext cx="8839200" cy="1600200"/>
          </a:xfrm>
          <a:prstGeom prst="rect">
            <a:avLst/>
          </a:prstGeom>
          <a:noFill/>
          <a:ln w="9525">
            <a:noFill/>
            <a:miter lim="800000"/>
            <a:headEnd/>
            <a:tailEnd/>
          </a:ln>
        </p:spPr>
      </p:pic>
      <p:pic>
        <p:nvPicPr>
          <p:cNvPr id="13316" name="Picture 27"/>
          <p:cNvPicPr>
            <a:picLocks noChangeAspect="1" noChangeArrowheads="1"/>
          </p:cNvPicPr>
          <p:nvPr/>
        </p:nvPicPr>
        <p:blipFill>
          <a:blip r:embed="rId5" cstate="print"/>
          <a:srcRect l="24138" t="4138" r="24138"/>
          <a:stretch>
            <a:fillRect/>
          </a:stretch>
        </p:blipFill>
        <p:spPr bwMode="auto">
          <a:xfrm>
            <a:off x="3048000" y="1905000"/>
            <a:ext cx="2828925" cy="3276600"/>
          </a:xfrm>
          <a:prstGeom prst="rect">
            <a:avLst/>
          </a:prstGeom>
          <a:noFill/>
          <a:ln w="9525">
            <a:noFill/>
            <a:miter lim="800000"/>
            <a:headEnd/>
            <a:tailEnd/>
          </a:ln>
        </p:spPr>
      </p:pic>
      <p:pic>
        <p:nvPicPr>
          <p:cNvPr id="13" name="opening.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cstate="print"/>
          <a:srcRect/>
          <a:stretch>
            <a:fillRect/>
          </a:stretch>
        </p:blipFill>
        <p:spPr bwMode="auto">
          <a:xfrm>
            <a:off x="533400" y="29718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2800" b="1" smtClean="0"/>
              <a:t>Scripture Mastery for 400</a:t>
            </a:r>
          </a:p>
        </p:txBody>
      </p:sp>
      <p:sp>
        <p:nvSpPr>
          <p:cNvPr id="25603" name="Rectangle 3"/>
          <p:cNvSpPr>
            <a:spLocks noGrp="1" noChangeArrowheads="1"/>
          </p:cNvSpPr>
          <p:nvPr>
            <p:ph idx="1"/>
          </p:nvPr>
        </p:nvSpPr>
        <p:spPr/>
        <p:txBody>
          <a:bodyPr/>
          <a:lstStyle/>
          <a:p>
            <a:pPr eaLnBrk="1" hangingPunct="1">
              <a:lnSpc>
                <a:spcPct val="90000"/>
              </a:lnSpc>
              <a:defRPr/>
            </a:pPr>
            <a:r>
              <a:rPr lang="en-US" dirty="0" smtClean="0"/>
              <a:t>Answer: What is Ether 12:27?</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defRPr/>
            </a:pPr>
            <a:endParaRPr lang="en-US" dirty="0" smtClean="0"/>
          </a:p>
          <a:p>
            <a:pPr eaLnBrk="1" hangingPunct="1">
              <a:lnSpc>
                <a:spcPct val="90000"/>
              </a:lnSpc>
              <a:defRPr/>
            </a:pPr>
            <a:r>
              <a:rPr lang="en-US" dirty="0" smtClean="0">
                <a:hlinkClick r:id="rId2" action="ppaction://hlinksldjump"/>
              </a:rPr>
              <a:t>Back</a:t>
            </a:r>
            <a:r>
              <a:rPr lang="en-US" dirty="0" smtClean="0"/>
              <a:t>				</a:t>
            </a:r>
          </a:p>
        </p:txBody>
      </p:sp>
      <p:pic>
        <p:nvPicPr>
          <p:cNvPr id="4" name="Picture 3" descr="Book-of-Morm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667000"/>
            <a:ext cx="5499100" cy="4064000"/>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2800" b="1" smtClean="0"/>
              <a:t>Scripture Mastery for 500</a:t>
            </a:r>
          </a:p>
        </p:txBody>
      </p:sp>
      <p:sp>
        <p:nvSpPr>
          <p:cNvPr id="21507" name="Rectangle 3"/>
          <p:cNvSpPr>
            <a:spLocks noGrp="1" noChangeArrowheads="1"/>
          </p:cNvSpPr>
          <p:nvPr>
            <p:ph idx="1"/>
          </p:nvPr>
        </p:nvSpPr>
        <p:spPr>
          <a:xfrm>
            <a:off x="571500" y="1143000"/>
            <a:ext cx="8001000" cy="2438400"/>
          </a:xfrm>
        </p:spPr>
        <p:txBody>
          <a:bodyPr/>
          <a:lstStyle/>
          <a:p>
            <a:pPr eaLnBrk="1" hangingPunct="1">
              <a:buFont typeface="Wingdings" pitchFamily="2" charset="2"/>
              <a:buNone/>
              <a:defRPr/>
            </a:pPr>
            <a:r>
              <a:rPr lang="en-US" dirty="0" smtClean="0"/>
              <a:t>   Elder Holland spoke of persecution we as Saints may face. In order to have courage, he admonished us to build our Foundation of the Rock of our Redeemer.</a:t>
            </a:r>
          </a:p>
          <a:p>
            <a:pPr eaLnBrk="1" hangingPunct="1">
              <a:buFont typeface="Wingdings" pitchFamily="2" charset="2"/>
              <a:buNone/>
              <a:defRPr/>
            </a:pPr>
            <a:endParaRPr lang="en-US" dirty="0" smtClean="0"/>
          </a:p>
        </p:txBody>
      </p:sp>
      <p:pic>
        <p:nvPicPr>
          <p:cNvPr id="5" name="Picture 5" descr="http://www.lds.org/bc/content/shared/content/images/leaders/jeffrey-r-holland-large.jpg"/>
          <p:cNvPicPr>
            <a:picLocks noChangeAspect="1" noChangeArrowheads="1"/>
          </p:cNvPicPr>
          <p:nvPr/>
        </p:nvPicPr>
        <p:blipFill>
          <a:blip r:embed="rId2" cstate="print"/>
          <a:srcRect/>
          <a:stretch>
            <a:fillRect/>
          </a:stretch>
        </p:blipFill>
        <p:spPr bwMode="auto">
          <a:xfrm>
            <a:off x="3733800" y="3810000"/>
            <a:ext cx="2290176" cy="2867025"/>
          </a:xfrm>
          <a:prstGeom prst="rect">
            <a:avLst/>
          </a:prstGeom>
          <a:noFill/>
          <a:ln w="9525">
            <a:noFill/>
            <a:miter lim="800000"/>
            <a:headEnd/>
            <a:tailEnd/>
          </a:ln>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2800" b="1" smtClean="0"/>
              <a:t>Scripture Mastery for 500</a:t>
            </a:r>
          </a:p>
        </p:txBody>
      </p:sp>
      <p:sp>
        <p:nvSpPr>
          <p:cNvPr id="26627" name="Rectangle 3"/>
          <p:cNvSpPr>
            <a:spLocks noGrp="1" noChangeArrowheads="1"/>
          </p:cNvSpPr>
          <p:nvPr>
            <p:ph idx="1"/>
          </p:nvPr>
        </p:nvSpPr>
        <p:spPr/>
        <p:txBody>
          <a:bodyPr/>
          <a:lstStyle/>
          <a:p>
            <a:pPr eaLnBrk="1" hangingPunct="1">
              <a:defRPr/>
            </a:pPr>
            <a:r>
              <a:rPr lang="en-US" dirty="0" smtClean="0"/>
              <a:t>Answer: What is </a:t>
            </a:r>
            <a:r>
              <a:rPr lang="en-US" dirty="0" err="1" smtClean="0"/>
              <a:t>Helaman</a:t>
            </a:r>
            <a:r>
              <a:rPr lang="en-US" dirty="0" smtClean="0"/>
              <a:t> 5:12?</a:t>
            </a:r>
          </a:p>
          <a:p>
            <a:pPr eaLnBrk="1" hangingPunct="1">
              <a:buFont typeface="Wingdings" pitchFamily="2" charset="2"/>
              <a:buNone/>
              <a:defRPr/>
            </a:pPr>
            <a:endParaRPr lang="en-US" dirty="0" smtClean="0"/>
          </a:p>
          <a:p>
            <a:pPr eaLnBrk="1" hangingPunct="1">
              <a:defRPr/>
            </a:pPr>
            <a:r>
              <a:rPr lang="en-US" dirty="0" smtClean="0">
                <a:hlinkClick r:id="rId2" action="ppaction://hlinksldjump"/>
              </a:rPr>
              <a:t>Back</a:t>
            </a:r>
            <a:r>
              <a:rPr lang="en-US" dirty="0" smtClean="0"/>
              <a:t>					</a:t>
            </a:r>
          </a:p>
        </p:txBody>
      </p:sp>
      <p:pic>
        <p:nvPicPr>
          <p:cNvPr id="4" name="Picture 3" descr="Book-of-Morm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667000"/>
            <a:ext cx="5499100" cy="4064000"/>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2800" b="1" smtClean="0"/>
              <a:t>Scripture Mastery for 600</a:t>
            </a:r>
          </a:p>
        </p:txBody>
      </p:sp>
      <p:sp>
        <p:nvSpPr>
          <p:cNvPr id="22531" name="Rectangle 3"/>
          <p:cNvSpPr>
            <a:spLocks noGrp="1" noChangeArrowheads="1"/>
          </p:cNvSpPr>
          <p:nvPr>
            <p:ph idx="1"/>
          </p:nvPr>
        </p:nvSpPr>
        <p:spPr>
          <a:xfrm>
            <a:off x="457200" y="1295400"/>
            <a:ext cx="8229600" cy="2438400"/>
          </a:xfrm>
        </p:spPr>
        <p:txBody>
          <a:bodyPr/>
          <a:lstStyle/>
          <a:p>
            <a:pPr marL="609600" indent="-609600" algn="ctr" eaLnBrk="1" hangingPunct="1">
              <a:buFont typeface="Wingdings" pitchFamily="2" charset="2"/>
              <a:buNone/>
              <a:defRPr/>
            </a:pPr>
            <a:r>
              <a:rPr lang="en-US" dirty="0" smtClean="0"/>
              <a:t> Elder </a:t>
            </a:r>
            <a:r>
              <a:rPr lang="en-US" dirty="0" err="1" smtClean="0"/>
              <a:t>Teh</a:t>
            </a:r>
            <a:r>
              <a:rPr lang="en-US" dirty="0" smtClean="0"/>
              <a:t> said we should build Christ like attributes of Faith, Hope, and Charity. These attributes are found in 2 scripture masteries in the same chapter.</a:t>
            </a:r>
          </a:p>
        </p:txBody>
      </p:sp>
      <p:pic>
        <p:nvPicPr>
          <p:cNvPr id="72706" name="Picture 2" descr="https://www.lds.org/bc/content/shared/content/images/leaders/michael-john-u-teh-large.jpg"/>
          <p:cNvPicPr>
            <a:picLocks noChangeAspect="1" noChangeArrowheads="1"/>
          </p:cNvPicPr>
          <p:nvPr/>
        </p:nvPicPr>
        <p:blipFill>
          <a:blip r:embed="rId2" cstate="print"/>
          <a:srcRect/>
          <a:stretch>
            <a:fillRect/>
          </a:stretch>
        </p:blipFill>
        <p:spPr bwMode="auto">
          <a:xfrm>
            <a:off x="3429000" y="3429000"/>
            <a:ext cx="2543175" cy="3171826"/>
          </a:xfrm>
          <a:prstGeom prst="rect">
            <a:avLst/>
          </a:prstGeom>
          <a:noFill/>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2800" b="1" smtClean="0"/>
              <a:t>Scripture Mastery for 600</a:t>
            </a:r>
          </a:p>
        </p:txBody>
      </p:sp>
      <p:sp>
        <p:nvSpPr>
          <p:cNvPr id="27651" name="Rectangle 3"/>
          <p:cNvSpPr>
            <a:spLocks noGrp="1" noChangeArrowheads="1"/>
          </p:cNvSpPr>
          <p:nvPr>
            <p:ph idx="1"/>
          </p:nvPr>
        </p:nvSpPr>
        <p:spPr>
          <a:xfrm>
            <a:off x="457200" y="1565275"/>
            <a:ext cx="8229600" cy="4530725"/>
          </a:xfrm>
        </p:spPr>
        <p:txBody>
          <a:bodyPr/>
          <a:lstStyle/>
          <a:p>
            <a:pPr eaLnBrk="1" hangingPunct="1">
              <a:defRPr/>
            </a:pPr>
            <a:r>
              <a:rPr lang="en-US" dirty="0" smtClean="0"/>
              <a:t>Answer:  What is </a:t>
            </a:r>
            <a:r>
              <a:rPr lang="en-US" dirty="0" err="1" smtClean="0"/>
              <a:t>Moroni</a:t>
            </a:r>
            <a:r>
              <a:rPr lang="en-US" dirty="0" smtClean="0"/>
              <a:t> 7?</a:t>
            </a:r>
          </a:p>
          <a:p>
            <a:pPr eaLnBrk="1" hangingPunct="1">
              <a:defRPr/>
            </a:pPr>
            <a:endParaRPr lang="en-US" dirty="0" smtClean="0"/>
          </a:p>
          <a:p>
            <a:pPr eaLnBrk="1" hangingPunct="1">
              <a:defRPr/>
            </a:pPr>
            <a:r>
              <a:rPr lang="en-US" dirty="0" smtClean="0">
                <a:hlinkClick r:id="rId2" action="ppaction://hlinksldjump"/>
              </a:rPr>
              <a:t>Back</a:t>
            </a:r>
            <a:r>
              <a:rPr lang="en-US" dirty="0" smtClean="0"/>
              <a:t>					</a:t>
            </a:r>
          </a:p>
        </p:txBody>
      </p:sp>
      <p:pic>
        <p:nvPicPr>
          <p:cNvPr id="4" name="Picture 3" descr="Book-of-Morm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667000"/>
            <a:ext cx="5499100" cy="4064000"/>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z="3200" b="1" dirty="0" smtClean="0">
                <a:solidFill>
                  <a:schemeClr val="accent5">
                    <a:lumMod val="50000"/>
                  </a:schemeClr>
                </a:solidFill>
              </a:rPr>
              <a:t>Stories that Teach for 100</a:t>
            </a:r>
          </a:p>
        </p:txBody>
      </p:sp>
      <p:sp>
        <p:nvSpPr>
          <p:cNvPr id="28675" name="Rectangle 3"/>
          <p:cNvSpPr>
            <a:spLocks noGrp="1" noRot="1" noChangeArrowheads="1"/>
          </p:cNvSpPr>
          <p:nvPr>
            <p:ph idx="1"/>
          </p:nvPr>
        </p:nvSpPr>
        <p:spPr>
          <a:xfrm>
            <a:off x="301625" y="1371600"/>
            <a:ext cx="8540750" cy="3200400"/>
          </a:xfrm>
        </p:spPr>
        <p:txBody>
          <a:bodyPr>
            <a:normAutofit/>
          </a:bodyPr>
          <a:lstStyle/>
          <a:p>
            <a:pPr marL="609600" indent="-609600" algn="ctr" eaLnBrk="1" hangingPunct="1">
              <a:buFont typeface="Wingdings" pitchFamily="2" charset="2"/>
              <a:buNone/>
              <a:defRPr/>
            </a:pPr>
            <a:r>
              <a:rPr lang="en-US" dirty="0" smtClean="0"/>
              <a:t>President </a:t>
            </a:r>
            <a:r>
              <a:rPr lang="en-US" dirty="0" err="1" smtClean="0"/>
              <a:t>Eyring</a:t>
            </a:r>
            <a:r>
              <a:rPr lang="en-US" dirty="0" smtClean="0"/>
              <a:t> spoke of us being spiritual  heroes to others. He told the story of his Father taking him to see one of his worldly heroes, Joe </a:t>
            </a:r>
            <a:r>
              <a:rPr lang="en-US" dirty="0" err="1" smtClean="0"/>
              <a:t>Dimaggio</a:t>
            </a:r>
            <a:r>
              <a:rPr lang="en-US" dirty="0" smtClean="0"/>
              <a:t>, at this famed stadium.</a:t>
            </a:r>
          </a:p>
        </p:txBody>
      </p:sp>
      <p:pic>
        <p:nvPicPr>
          <p:cNvPr id="29700" name="Picture 5" descr="http://www.lds.org/bc/content/shared/content/images/leaders/henry-b-eyring-large.jpg"/>
          <p:cNvPicPr>
            <a:picLocks noChangeAspect="1" noChangeArrowheads="1"/>
          </p:cNvPicPr>
          <p:nvPr/>
        </p:nvPicPr>
        <p:blipFill>
          <a:blip r:embed="rId2" cstate="print"/>
          <a:srcRect/>
          <a:stretch>
            <a:fillRect/>
          </a:stretch>
        </p:blipFill>
        <p:spPr bwMode="auto">
          <a:xfrm>
            <a:off x="5867400" y="3436705"/>
            <a:ext cx="2514600" cy="3136187"/>
          </a:xfrm>
          <a:prstGeom prst="rect">
            <a:avLst/>
          </a:prstGeom>
          <a:noFill/>
          <a:ln w="9525">
            <a:noFill/>
            <a:miter lim="800000"/>
            <a:headEnd/>
            <a:tailEnd/>
          </a:ln>
        </p:spPr>
      </p:pic>
      <p:pic>
        <p:nvPicPr>
          <p:cNvPr id="70658" name="Picture 2" descr="http://t1.gstatic.com/images?q=tbn:ANd9GcTJDhmhzyIMxX9b71mLE1hr7yJjm6XImpBSGvvBR9a5EVFEUqL4Vw"/>
          <p:cNvPicPr>
            <a:picLocks noChangeAspect="1" noChangeArrowheads="1"/>
          </p:cNvPicPr>
          <p:nvPr/>
        </p:nvPicPr>
        <p:blipFill>
          <a:blip r:embed="rId3" cstate="print"/>
          <a:srcRect/>
          <a:stretch>
            <a:fillRect/>
          </a:stretch>
        </p:blipFill>
        <p:spPr bwMode="auto">
          <a:xfrm>
            <a:off x="533400" y="3733800"/>
            <a:ext cx="3520743" cy="2819400"/>
          </a:xfrm>
          <a:prstGeom prst="rect">
            <a:avLst/>
          </a:prstGeom>
          <a:no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sz="3200" b="1" dirty="0" smtClean="0">
                <a:solidFill>
                  <a:schemeClr val="accent5">
                    <a:lumMod val="50000"/>
                  </a:schemeClr>
                </a:solidFill>
              </a:rPr>
              <a:t>Stories that Teach for 100</a:t>
            </a:r>
          </a:p>
        </p:txBody>
      </p:sp>
      <p:sp>
        <p:nvSpPr>
          <p:cNvPr id="29699" name="Rectangle 3"/>
          <p:cNvSpPr>
            <a:spLocks noGrp="1" noRot="1" noChangeArrowheads="1"/>
          </p:cNvSpPr>
          <p:nvPr>
            <p:ph idx="1"/>
          </p:nvPr>
        </p:nvSpPr>
        <p:spPr/>
        <p:txBody>
          <a:bodyPr/>
          <a:lstStyle/>
          <a:p>
            <a:pPr eaLnBrk="1" hangingPunct="1">
              <a:defRPr/>
            </a:pPr>
            <a:r>
              <a:rPr lang="en-US" dirty="0" smtClean="0"/>
              <a:t>Answer: What is Yankee Stadium?</a:t>
            </a:r>
          </a:p>
          <a:p>
            <a:pPr eaLnBrk="1" hangingPunct="1">
              <a:defRPr/>
            </a:pPr>
            <a:endParaRPr lang="en-US" dirty="0" smtClean="0"/>
          </a:p>
          <a:p>
            <a:pPr eaLnBrk="1" hangingPunct="1">
              <a:defRPr/>
            </a:pPr>
            <a:r>
              <a:rPr lang="en-US" dirty="0" smtClean="0">
                <a:hlinkClick r:id="rId2" action="ppaction://hlinksldjump"/>
              </a:rPr>
              <a:t>Back</a:t>
            </a:r>
            <a:r>
              <a:rPr lang="en-US" dirty="0" smtClean="0"/>
              <a:t>				</a:t>
            </a:r>
          </a:p>
        </p:txBody>
      </p:sp>
      <p:pic>
        <p:nvPicPr>
          <p:cNvPr id="69634" name="Picture 2" descr="http://upload.wikimedia.org/wikipedia/commons/thumb/5/52/Yankee_Stadium%2C1920s.jpg/220px-Yankee_Stadium%2C1920s.jpg">
            <a:hlinkClick r:id="rId3"/>
          </p:cNvPr>
          <p:cNvPicPr>
            <a:picLocks noChangeAspect="1" noChangeArrowheads="1"/>
          </p:cNvPicPr>
          <p:nvPr/>
        </p:nvPicPr>
        <p:blipFill>
          <a:blip r:embed="rId4" cstate="print"/>
          <a:srcRect/>
          <a:stretch>
            <a:fillRect/>
          </a:stretch>
        </p:blipFill>
        <p:spPr bwMode="auto">
          <a:xfrm>
            <a:off x="3276600" y="2568976"/>
            <a:ext cx="4648201" cy="3908024"/>
          </a:xfrm>
          <a:prstGeom prst="rect">
            <a:avLst/>
          </a:prstGeom>
          <a:no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defRPr/>
            </a:pPr>
            <a:endParaRPr lang="en-US" smtClean="0"/>
          </a:p>
        </p:txBody>
      </p:sp>
      <p:sp>
        <p:nvSpPr>
          <p:cNvPr id="269315" name="Rectangle 3"/>
          <p:cNvSpPr>
            <a:spLocks noGrp="1" noChangeArrowheads="1"/>
          </p:cNvSpPr>
          <p:nvPr>
            <p:ph idx="1"/>
          </p:nvPr>
        </p:nvSpPr>
        <p:spPr/>
        <p:txBody>
          <a:bodyPr/>
          <a:lstStyle/>
          <a:p>
            <a:pPr eaLnBrk="1" hangingPunct="1">
              <a:defRPr/>
            </a:pPr>
            <a:endParaRPr lang="en-US" smtClean="0"/>
          </a:p>
        </p:txBody>
      </p:sp>
      <p:pic>
        <p:nvPicPr>
          <p:cNvPr id="31748" name="Picture 4" descr="Daily Doubl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p:dissolve/>
    <p:sndAc>
      <p:stSnd>
        <p:snd r:embed="rId2" name="chimes.wav"/>
      </p:stSnd>
    </p:sndAc>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z="3200" b="1" dirty="0" smtClean="0">
                <a:solidFill>
                  <a:schemeClr val="accent5">
                    <a:lumMod val="50000"/>
                  </a:schemeClr>
                </a:solidFill>
              </a:rPr>
              <a:t>Stories that Teach for 200</a:t>
            </a:r>
          </a:p>
        </p:txBody>
      </p:sp>
      <p:sp>
        <p:nvSpPr>
          <p:cNvPr id="31747" name="Rectangle 3"/>
          <p:cNvSpPr>
            <a:spLocks noGrp="1" noRot="1" noChangeArrowheads="1"/>
          </p:cNvSpPr>
          <p:nvPr>
            <p:ph idx="1"/>
          </p:nvPr>
        </p:nvSpPr>
        <p:spPr>
          <a:xfrm>
            <a:off x="304800" y="1600200"/>
            <a:ext cx="8540750" cy="3048000"/>
          </a:xfrm>
        </p:spPr>
        <p:txBody>
          <a:bodyPr>
            <a:normAutofit fontScale="92500" lnSpcReduction="20000"/>
          </a:bodyPr>
          <a:lstStyle/>
          <a:p>
            <a:pPr algn="ctr" eaLnBrk="1" hangingPunct="1">
              <a:buFont typeface="Wingdings" pitchFamily="2" charset="2"/>
              <a:buNone/>
              <a:defRPr/>
            </a:pPr>
            <a:r>
              <a:rPr lang="en-US" dirty="0" smtClean="0"/>
              <a:t>Elder </a:t>
            </a:r>
            <a:r>
              <a:rPr lang="en-US" dirty="0" err="1" smtClean="0"/>
              <a:t>Zwick</a:t>
            </a:r>
            <a:r>
              <a:rPr lang="en-US" dirty="0" smtClean="0"/>
              <a:t> taught us to treat each other with kindness and love even when we disagree. He taught us to control our communication. He told the story of yelling at his wife the words, “What were you thinking?” when she did this. (Must tell the story) </a:t>
            </a:r>
          </a:p>
          <a:p>
            <a:pPr eaLnBrk="1" hangingPunct="1">
              <a:buFont typeface="Wingdings" pitchFamily="2" charset="2"/>
              <a:buNone/>
              <a:defRPr/>
            </a:pPr>
            <a:r>
              <a:rPr lang="en-US" dirty="0" smtClean="0"/>
              <a:t>					</a:t>
            </a:r>
          </a:p>
        </p:txBody>
      </p:sp>
      <p:pic>
        <p:nvPicPr>
          <p:cNvPr id="67586" name="Picture 2" descr="https://www.lds.org/bc/content/shared/content/images/leaders/w-craig-zwick-large.jpg"/>
          <p:cNvPicPr>
            <a:picLocks noChangeAspect="1" noChangeArrowheads="1"/>
          </p:cNvPicPr>
          <p:nvPr/>
        </p:nvPicPr>
        <p:blipFill>
          <a:blip r:embed="rId2" cstate="print"/>
          <a:srcRect/>
          <a:stretch>
            <a:fillRect/>
          </a:stretch>
        </p:blipFill>
        <p:spPr bwMode="auto">
          <a:xfrm>
            <a:off x="3810000" y="4577136"/>
            <a:ext cx="1828800" cy="2280864"/>
          </a:xfrm>
          <a:prstGeom prst="rect">
            <a:avLst/>
          </a:prstGeom>
          <a:no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z="3200" b="1" dirty="0" smtClean="0">
                <a:solidFill>
                  <a:schemeClr val="accent5">
                    <a:lumMod val="50000"/>
                  </a:schemeClr>
                </a:solidFill>
              </a:rPr>
              <a:t>Stories that Teach for 200</a:t>
            </a:r>
          </a:p>
        </p:txBody>
      </p:sp>
      <p:sp>
        <p:nvSpPr>
          <p:cNvPr id="31747" name="Rectangle 3"/>
          <p:cNvSpPr>
            <a:spLocks noGrp="1" noRot="1" noChangeArrowheads="1"/>
          </p:cNvSpPr>
          <p:nvPr>
            <p:ph idx="1"/>
          </p:nvPr>
        </p:nvSpPr>
        <p:spPr>
          <a:xfrm>
            <a:off x="304800" y="1600200"/>
            <a:ext cx="8540750" cy="4419600"/>
          </a:xfrm>
        </p:spPr>
        <p:txBody>
          <a:bodyPr/>
          <a:lstStyle/>
          <a:p>
            <a:pPr eaLnBrk="1" hangingPunct="1">
              <a:defRPr/>
            </a:pPr>
            <a:r>
              <a:rPr lang="en-US" dirty="0" smtClean="0"/>
              <a:t>Answer: What is jumped out of a Semi truck with their baby in arms? </a:t>
            </a:r>
          </a:p>
          <a:p>
            <a:pPr eaLnBrk="1" hangingPunct="1">
              <a:defRPr/>
            </a:pPr>
            <a:r>
              <a:rPr lang="en-US" dirty="0" smtClean="0">
                <a:hlinkClick r:id="rId2" action="ppaction://hlinksldjump"/>
              </a:rPr>
              <a:t>Back</a:t>
            </a:r>
            <a:r>
              <a:rPr lang="en-US" dirty="0" smtClean="0"/>
              <a:t>					</a:t>
            </a:r>
          </a:p>
        </p:txBody>
      </p:sp>
      <p:pic>
        <p:nvPicPr>
          <p:cNvPr id="2" name="Picture 1" descr="Semi-63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733800"/>
            <a:ext cx="4953000" cy="2618014"/>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301625" y="228600"/>
            <a:ext cx="8510588" cy="1020763"/>
          </a:xfrm>
        </p:spPr>
        <p:txBody>
          <a:bodyPr>
            <a:normAutofit fontScale="90000"/>
          </a:bodyPr>
          <a:lstStyle/>
          <a:p>
            <a:pPr eaLnBrk="1" hangingPunct="1">
              <a:defRPr/>
            </a:pPr>
            <a:r>
              <a:rPr lang="en-US" sz="3200" dirty="0" smtClean="0">
                <a:solidFill>
                  <a:srgbClr val="F39329"/>
                </a:solidFill>
                <a:latin typeface="Rockwell Extra Bold" pitchFamily="18" charset="0"/>
              </a:rPr>
              <a:t>Conference</a:t>
            </a:r>
            <a:r>
              <a:rPr lang="en-US" sz="4800" dirty="0" smtClean="0"/>
              <a:t/>
            </a:r>
            <a:br>
              <a:rPr lang="en-US" sz="4800" dirty="0" smtClean="0"/>
            </a:br>
            <a:endParaRPr lang="en-US" sz="4800" dirty="0" smtClean="0"/>
          </a:p>
        </p:txBody>
      </p:sp>
      <p:graphicFrame>
        <p:nvGraphicFramePr>
          <p:cNvPr id="134432" name="Group 288"/>
          <p:cNvGraphicFramePr>
            <a:graphicFrameLocks noGrp="1"/>
          </p:cNvGraphicFramePr>
          <p:nvPr>
            <p:ph sz="half" idx="1"/>
            <p:extLst>
              <p:ext uri="{D42A27DB-BD31-4B8C-83A1-F6EECF244321}">
                <p14:modId xmlns:p14="http://schemas.microsoft.com/office/powerpoint/2010/main" val="2372121470"/>
              </p:ext>
            </p:extLst>
          </p:nvPr>
        </p:nvGraphicFramePr>
        <p:xfrm>
          <a:off x="1187450" y="2438400"/>
          <a:ext cx="7118350" cy="3673547"/>
        </p:xfrm>
        <a:graphic>
          <a:graphicData uri="http://schemas.openxmlformats.org/drawingml/2006/table">
            <a:tbl>
              <a:tblPr/>
              <a:tblGrid>
                <a:gridCol w="1423988"/>
                <a:gridCol w="1422400"/>
                <a:gridCol w="1423987"/>
                <a:gridCol w="1423988"/>
                <a:gridCol w="1423987"/>
              </a:tblGrid>
              <a:tr h="5180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3"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4"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5"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6"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36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7"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8"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9"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0"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1"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19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2"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3"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4"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5"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6"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36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7"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8"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9"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0"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1"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11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2"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3"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4"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5"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6"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36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7" action="ppaction://hlinksldjump"/>
                        </a:rPr>
                        <a:t>600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8" action="ppaction://hlinksldjump"/>
                        </a:rPr>
                        <a:t>600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9" action="ppaction://hlinksldjump"/>
                        </a:rPr>
                        <a:t>600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30" action="ppaction://hlinksldjump"/>
                        </a:rPr>
                        <a:t>600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31" action="ppaction://hlinksldjump"/>
                        </a:rPr>
                        <a:t>600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416" name="Group 272"/>
          <p:cNvGraphicFramePr>
            <a:graphicFrameLocks noGrp="1"/>
          </p:cNvGraphicFramePr>
          <p:nvPr>
            <p:ph sz="half" idx="2"/>
          </p:nvPr>
        </p:nvGraphicFramePr>
        <p:xfrm>
          <a:off x="3505200" y="6172200"/>
          <a:ext cx="2590800" cy="518047"/>
        </p:xfrm>
        <a:graphic>
          <a:graphicData uri="http://schemas.openxmlformats.org/drawingml/2006/table">
            <a:tbl>
              <a:tblPr/>
              <a:tblGrid>
                <a:gridCol w="2590800"/>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hlinkClick r:id="rId32" action="ppaction://hlinksldjump"/>
                        </a:rPr>
                        <a:t>Final Jeopardy</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664" marB="4566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427" name="Group 283"/>
          <p:cNvGraphicFramePr>
            <a:graphicFrameLocks noGrp="1"/>
          </p:cNvGraphicFramePr>
          <p:nvPr>
            <p:extLst>
              <p:ext uri="{D42A27DB-BD31-4B8C-83A1-F6EECF244321}">
                <p14:modId xmlns:p14="http://schemas.microsoft.com/office/powerpoint/2010/main" val="3901880903"/>
              </p:ext>
            </p:extLst>
          </p:nvPr>
        </p:nvGraphicFramePr>
        <p:xfrm>
          <a:off x="1190625" y="1524000"/>
          <a:ext cx="1371600" cy="762000"/>
        </p:xfrm>
        <a:graphic>
          <a:graphicData uri="http://schemas.openxmlformats.org/drawingml/2006/table">
            <a:tbl>
              <a:tblPr/>
              <a:tblGrid>
                <a:gridCol w="13716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a:cs typeface="Arial"/>
                        </a:rPr>
                        <a:t>Scripture Mastery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407" name="Group 263"/>
          <p:cNvGraphicFramePr>
            <a:graphicFrameLocks noGrp="1"/>
          </p:cNvGraphicFramePr>
          <p:nvPr>
            <p:extLst>
              <p:ext uri="{D42A27DB-BD31-4B8C-83A1-F6EECF244321}">
                <p14:modId xmlns:p14="http://schemas.microsoft.com/office/powerpoint/2010/main" val="1229301462"/>
              </p:ext>
            </p:extLst>
          </p:nvPr>
        </p:nvGraphicFramePr>
        <p:xfrm>
          <a:off x="2638425" y="1524000"/>
          <a:ext cx="1371600" cy="762000"/>
        </p:xfrm>
        <a:graphic>
          <a:graphicData uri="http://schemas.openxmlformats.org/drawingml/2006/table">
            <a:tbl>
              <a:tblPr/>
              <a:tblGrid>
                <a:gridCol w="13716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a:cs typeface="Arial"/>
                        </a:rPr>
                        <a:t>Stories that Teach</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400" name="Group 256"/>
          <p:cNvGraphicFramePr>
            <a:graphicFrameLocks noGrp="1"/>
          </p:cNvGraphicFramePr>
          <p:nvPr>
            <p:extLst>
              <p:ext uri="{D42A27DB-BD31-4B8C-83A1-F6EECF244321}">
                <p14:modId xmlns:p14="http://schemas.microsoft.com/office/powerpoint/2010/main" val="2589367660"/>
              </p:ext>
            </p:extLst>
          </p:nvPr>
        </p:nvGraphicFramePr>
        <p:xfrm>
          <a:off x="4086225" y="1524000"/>
          <a:ext cx="1371600" cy="762000"/>
        </p:xfrm>
        <a:graphic>
          <a:graphicData uri="http://schemas.openxmlformats.org/drawingml/2006/table">
            <a:tbl>
              <a:tblPr/>
              <a:tblGrid>
                <a:gridCol w="13716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a:cs typeface="Arial"/>
                        </a:rPr>
                        <a:t>Humor</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a:cs typeface="Arial"/>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434" name="Group 290"/>
          <p:cNvGraphicFramePr>
            <a:graphicFrameLocks noGrp="1"/>
          </p:cNvGraphicFramePr>
          <p:nvPr>
            <p:extLst>
              <p:ext uri="{D42A27DB-BD31-4B8C-83A1-F6EECF244321}">
                <p14:modId xmlns:p14="http://schemas.microsoft.com/office/powerpoint/2010/main" val="853347237"/>
              </p:ext>
            </p:extLst>
          </p:nvPr>
        </p:nvGraphicFramePr>
        <p:xfrm>
          <a:off x="5534025" y="1524000"/>
          <a:ext cx="1295400" cy="762000"/>
        </p:xfrm>
        <a:graphic>
          <a:graphicData uri="http://schemas.openxmlformats.org/drawingml/2006/table">
            <a:tbl>
              <a:tblPr/>
              <a:tblGrid>
                <a:gridCol w="12954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a:cs typeface="Arial"/>
                        </a:rPr>
                        <a:t>Doctrines</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a:cs typeface="Arial"/>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410" name="Group 266"/>
          <p:cNvGraphicFramePr>
            <a:graphicFrameLocks noGrp="1"/>
          </p:cNvGraphicFramePr>
          <p:nvPr>
            <p:extLst>
              <p:ext uri="{D42A27DB-BD31-4B8C-83A1-F6EECF244321}">
                <p14:modId xmlns:p14="http://schemas.microsoft.com/office/powerpoint/2010/main" val="834952178"/>
              </p:ext>
            </p:extLst>
          </p:nvPr>
        </p:nvGraphicFramePr>
        <p:xfrm>
          <a:off x="6905625" y="1524000"/>
          <a:ext cx="1371600" cy="762000"/>
        </p:xfrm>
        <a:graphic>
          <a:graphicData uri="http://schemas.openxmlformats.org/drawingml/2006/table">
            <a:tbl>
              <a:tblPr/>
              <a:tblGrid>
                <a:gridCol w="13716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a:cs typeface="Arial"/>
                        </a:rPr>
                        <a:t>Grab Bag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80" name="Picture 227"/>
          <p:cNvPicPr>
            <a:picLocks noChangeAspect="1" noChangeArrowheads="1"/>
          </p:cNvPicPr>
          <p:nvPr/>
        </p:nvPicPr>
        <p:blipFill>
          <a:blip r:embed="rId33" cstate="print"/>
          <a:srcRect/>
          <a:stretch>
            <a:fillRect/>
          </a:stretch>
        </p:blipFill>
        <p:spPr bwMode="auto">
          <a:xfrm>
            <a:off x="3048000" y="685800"/>
            <a:ext cx="2971800" cy="7588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427"/>
                                        </p:tgtEl>
                                        <p:attrNameLst>
                                          <p:attrName>style.visibility</p:attrName>
                                        </p:attrNameLst>
                                      </p:cBhvr>
                                      <p:to>
                                        <p:strVal val="visible"/>
                                      </p:to>
                                    </p:set>
                                    <p:anim calcmode="lin" valueType="num">
                                      <p:cBhvr additive="base">
                                        <p:cTn id="7" dur="500" fill="hold"/>
                                        <p:tgtEl>
                                          <p:spTgt spid="134427"/>
                                        </p:tgtEl>
                                        <p:attrNameLst>
                                          <p:attrName>ppt_x</p:attrName>
                                        </p:attrNameLst>
                                      </p:cBhvr>
                                      <p:tavLst>
                                        <p:tav tm="0">
                                          <p:val>
                                            <p:strVal val="#ppt_x"/>
                                          </p:val>
                                        </p:tav>
                                        <p:tav tm="100000">
                                          <p:val>
                                            <p:strVal val="#ppt_x"/>
                                          </p:val>
                                        </p:tav>
                                      </p:tavLst>
                                    </p:anim>
                                    <p:anim calcmode="lin" valueType="num">
                                      <p:cBhvr additive="base">
                                        <p:cTn id="8" dur="500" fill="hold"/>
                                        <p:tgtEl>
                                          <p:spTgt spid="1344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34407"/>
                                        </p:tgtEl>
                                        <p:attrNameLst>
                                          <p:attrName>style.visibility</p:attrName>
                                        </p:attrNameLst>
                                      </p:cBhvr>
                                      <p:to>
                                        <p:strVal val="visible"/>
                                      </p:to>
                                    </p:set>
                                    <p:anim calcmode="lin" valueType="num">
                                      <p:cBhvr additive="base">
                                        <p:cTn id="13" dur="500" fill="hold"/>
                                        <p:tgtEl>
                                          <p:spTgt spid="134407"/>
                                        </p:tgtEl>
                                        <p:attrNameLst>
                                          <p:attrName>ppt_x</p:attrName>
                                        </p:attrNameLst>
                                      </p:cBhvr>
                                      <p:tavLst>
                                        <p:tav tm="0">
                                          <p:val>
                                            <p:strVal val="#ppt_x"/>
                                          </p:val>
                                        </p:tav>
                                        <p:tav tm="100000">
                                          <p:val>
                                            <p:strVal val="#ppt_x"/>
                                          </p:val>
                                        </p:tav>
                                      </p:tavLst>
                                    </p:anim>
                                    <p:anim calcmode="lin" valueType="num">
                                      <p:cBhvr additive="base">
                                        <p:cTn id="14" dur="500" fill="hold"/>
                                        <p:tgtEl>
                                          <p:spTgt spid="13440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4400"/>
                                        </p:tgtEl>
                                        <p:attrNameLst>
                                          <p:attrName>style.visibility</p:attrName>
                                        </p:attrNameLst>
                                      </p:cBhvr>
                                      <p:to>
                                        <p:strVal val="visible"/>
                                      </p:to>
                                    </p:set>
                                    <p:anim calcmode="lin" valueType="num">
                                      <p:cBhvr additive="base">
                                        <p:cTn id="19" dur="500" fill="hold"/>
                                        <p:tgtEl>
                                          <p:spTgt spid="134400"/>
                                        </p:tgtEl>
                                        <p:attrNameLst>
                                          <p:attrName>ppt_x</p:attrName>
                                        </p:attrNameLst>
                                      </p:cBhvr>
                                      <p:tavLst>
                                        <p:tav tm="0">
                                          <p:val>
                                            <p:strVal val="0-#ppt_w/2"/>
                                          </p:val>
                                        </p:tav>
                                        <p:tav tm="100000">
                                          <p:val>
                                            <p:strVal val="#ppt_x"/>
                                          </p:val>
                                        </p:tav>
                                      </p:tavLst>
                                    </p:anim>
                                    <p:anim calcmode="lin" valueType="num">
                                      <p:cBhvr additive="base">
                                        <p:cTn id="20" dur="500" fill="hold"/>
                                        <p:tgtEl>
                                          <p:spTgt spid="13440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34434"/>
                                        </p:tgtEl>
                                        <p:attrNameLst>
                                          <p:attrName>style.visibility</p:attrName>
                                        </p:attrNameLst>
                                      </p:cBhvr>
                                      <p:to>
                                        <p:strVal val="visible"/>
                                      </p:to>
                                    </p:set>
                                    <p:anim calcmode="lin" valueType="num">
                                      <p:cBhvr additive="base">
                                        <p:cTn id="25" dur="500" fill="hold"/>
                                        <p:tgtEl>
                                          <p:spTgt spid="134434"/>
                                        </p:tgtEl>
                                        <p:attrNameLst>
                                          <p:attrName>ppt_x</p:attrName>
                                        </p:attrNameLst>
                                      </p:cBhvr>
                                      <p:tavLst>
                                        <p:tav tm="0">
                                          <p:val>
                                            <p:strVal val="1+#ppt_w/2"/>
                                          </p:val>
                                        </p:tav>
                                        <p:tav tm="100000">
                                          <p:val>
                                            <p:strVal val="#ppt_x"/>
                                          </p:val>
                                        </p:tav>
                                      </p:tavLst>
                                    </p:anim>
                                    <p:anim calcmode="lin" valueType="num">
                                      <p:cBhvr additive="base">
                                        <p:cTn id="26" dur="500" fill="hold"/>
                                        <p:tgtEl>
                                          <p:spTgt spid="13443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nodeType="clickEffect">
                                  <p:stCondLst>
                                    <p:cond delay="0"/>
                                  </p:stCondLst>
                                  <p:childTnLst>
                                    <p:set>
                                      <p:cBhvr>
                                        <p:cTn id="30" dur="1" fill="hold">
                                          <p:stCondLst>
                                            <p:cond delay="0"/>
                                          </p:stCondLst>
                                        </p:cTn>
                                        <p:tgtEl>
                                          <p:spTgt spid="134410"/>
                                        </p:tgtEl>
                                        <p:attrNameLst>
                                          <p:attrName>style.visibility</p:attrName>
                                        </p:attrNameLst>
                                      </p:cBhvr>
                                      <p:to>
                                        <p:strVal val="visible"/>
                                      </p:to>
                                    </p:set>
                                    <p:anim calcmode="lin" valueType="num">
                                      <p:cBhvr additive="base">
                                        <p:cTn id="31" dur="500" fill="hold"/>
                                        <p:tgtEl>
                                          <p:spTgt spid="134410"/>
                                        </p:tgtEl>
                                        <p:attrNameLst>
                                          <p:attrName>ppt_x</p:attrName>
                                        </p:attrNameLst>
                                      </p:cBhvr>
                                      <p:tavLst>
                                        <p:tav tm="0">
                                          <p:val>
                                            <p:strVal val="1+#ppt_w/2"/>
                                          </p:val>
                                        </p:tav>
                                        <p:tav tm="100000">
                                          <p:val>
                                            <p:strVal val="#ppt_x"/>
                                          </p:val>
                                        </p:tav>
                                      </p:tavLst>
                                    </p:anim>
                                    <p:anim calcmode="lin" valueType="num">
                                      <p:cBhvr additive="base">
                                        <p:cTn id="32" dur="500" fill="hold"/>
                                        <p:tgtEl>
                                          <p:spTgt spid="1344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13443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134416"/>
                                        </p:tgtEl>
                                        <p:attrNameLst>
                                          <p:attrName>style.visibility</p:attrName>
                                        </p:attrNameLst>
                                      </p:cBhvr>
                                      <p:to>
                                        <p:strVal val="visible"/>
                                      </p:to>
                                    </p:set>
                                    <p:animEffect transition="in" filter="box(in)">
                                      <p:cBhvr>
                                        <p:cTn id="41" dur="500"/>
                                        <p:tgtEl>
                                          <p:spTgt spid="134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z="3200" b="1" dirty="0" smtClean="0">
                <a:solidFill>
                  <a:schemeClr val="accent5">
                    <a:lumMod val="50000"/>
                  </a:schemeClr>
                </a:solidFill>
              </a:rPr>
              <a:t>Stories that Teach 300</a:t>
            </a:r>
          </a:p>
        </p:txBody>
      </p:sp>
      <p:sp>
        <p:nvSpPr>
          <p:cNvPr id="32771" name="Rectangle 3"/>
          <p:cNvSpPr>
            <a:spLocks noGrp="1" noRot="1" noChangeArrowheads="1"/>
          </p:cNvSpPr>
          <p:nvPr>
            <p:ph idx="1"/>
          </p:nvPr>
        </p:nvSpPr>
        <p:spPr>
          <a:xfrm>
            <a:off x="301625" y="1676401"/>
            <a:ext cx="8540750" cy="1752600"/>
          </a:xfrm>
        </p:spPr>
        <p:txBody>
          <a:bodyPr/>
          <a:lstStyle/>
          <a:p>
            <a:pPr algn="ctr" eaLnBrk="1" hangingPunct="1">
              <a:buFont typeface="Wingdings" pitchFamily="2" charset="2"/>
              <a:buNone/>
              <a:defRPr/>
            </a:pPr>
            <a:r>
              <a:rPr lang="en-US" dirty="0" smtClean="0"/>
              <a:t>Elder </a:t>
            </a:r>
            <a:r>
              <a:rPr lang="en-US" dirty="0" err="1" smtClean="0"/>
              <a:t>Zivic</a:t>
            </a:r>
            <a:r>
              <a:rPr lang="en-US" dirty="0" smtClean="0"/>
              <a:t> taught us to stay on the path and follow the signs. He got lost while hiking to this famous landmark. </a:t>
            </a:r>
            <a:r>
              <a:rPr lang="en-US" i="1" dirty="0" smtClean="0"/>
              <a:t>(must tell story)</a:t>
            </a:r>
          </a:p>
        </p:txBody>
      </p:sp>
      <p:pic>
        <p:nvPicPr>
          <p:cNvPr id="65538" name="Picture 2" descr="https://www.lds.org/bc/content/shared/content/images/leaders/claudio-d-zivic-large.jpg"/>
          <p:cNvPicPr>
            <a:picLocks noChangeAspect="1" noChangeArrowheads="1"/>
          </p:cNvPicPr>
          <p:nvPr/>
        </p:nvPicPr>
        <p:blipFill>
          <a:blip r:embed="rId2" cstate="print"/>
          <a:srcRect/>
          <a:stretch>
            <a:fillRect/>
          </a:stretch>
        </p:blipFill>
        <p:spPr bwMode="auto">
          <a:xfrm>
            <a:off x="3429000" y="3429000"/>
            <a:ext cx="2543175" cy="3171826"/>
          </a:xfrm>
          <a:prstGeom prst="rect">
            <a:avLst/>
          </a:prstGeom>
          <a:no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sz="2500" b="1" smtClean="0"/>
              <a:t>Stories that Teach for 300</a:t>
            </a:r>
          </a:p>
        </p:txBody>
      </p:sp>
      <p:sp>
        <p:nvSpPr>
          <p:cNvPr id="33795" name="Rectangle 3"/>
          <p:cNvSpPr>
            <a:spLocks noGrp="1" noRot="1" noChangeArrowheads="1"/>
          </p:cNvSpPr>
          <p:nvPr>
            <p:ph idx="1"/>
          </p:nvPr>
        </p:nvSpPr>
        <p:spPr>
          <a:xfrm>
            <a:off x="301625" y="1676401"/>
            <a:ext cx="8540750" cy="1905000"/>
          </a:xfrm>
        </p:spPr>
        <p:txBody>
          <a:bodyPr/>
          <a:lstStyle/>
          <a:p>
            <a:pPr eaLnBrk="1" hangingPunct="1">
              <a:defRPr/>
            </a:pPr>
            <a:r>
              <a:rPr lang="en-US" dirty="0" smtClean="0"/>
              <a:t>What is Delicate Arch?</a:t>
            </a:r>
          </a:p>
          <a:p>
            <a:pPr eaLnBrk="1" hangingPunct="1">
              <a:defRPr/>
            </a:pPr>
            <a:endParaRPr lang="en-US" dirty="0" smtClean="0"/>
          </a:p>
          <a:p>
            <a:pPr eaLnBrk="1" hangingPunct="1">
              <a:defRPr/>
            </a:pPr>
            <a:r>
              <a:rPr lang="en-US" dirty="0" smtClean="0">
                <a:hlinkClick r:id="rId2" action="ppaction://hlinksldjump"/>
              </a:rPr>
              <a:t>Back</a:t>
            </a:r>
            <a:r>
              <a:rPr lang="en-US" dirty="0" smtClean="0"/>
              <a:t>				</a:t>
            </a:r>
          </a:p>
        </p:txBody>
      </p:sp>
      <p:sp>
        <p:nvSpPr>
          <p:cNvPr id="64514" name="AutoShape 2" descr="Arches National Park"/>
          <p:cNvSpPr>
            <a:spLocks noChangeAspect="1" noChangeArrowheads="1"/>
          </p:cNvSpPr>
          <p:nvPr/>
        </p:nvSpPr>
        <p:spPr bwMode="auto">
          <a:xfrm>
            <a:off x="63500" y="-136525"/>
            <a:ext cx="685800" cy="685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6" name="AutoShape 4" descr="Arches National Park"/>
          <p:cNvSpPr>
            <a:spLocks noChangeAspect="1" noChangeArrowheads="1"/>
          </p:cNvSpPr>
          <p:nvPr/>
        </p:nvSpPr>
        <p:spPr bwMode="auto">
          <a:xfrm>
            <a:off x="63500" y="-136525"/>
            <a:ext cx="685800" cy="685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8" name="AutoShape 6" descr="data:image/jpeg;base64,/9j/4AAQSkZJRgABAQAAAQABAAD/2wCEAAkGBxQTEhUUEhQWFhUVFR0XFRcYFhgXGBgYFxUYGBcYGBgaHSggGBolHBQYITEhJSorLi4uFx8zODMsNygtLisBCgoKDg0OGxAQGy4mICYtLCw4LDQ0LDA0MjAsLCwsLCw0LDQtLCwsLCwvLCwsLCwsLCwsLCwsLCwsLCwsLCwsLP/AABEIALcBEwMBIgACEQEDEQH/xAAcAAABBQEBAQAAAAAAAAAAAAADAAECBAUGBwj/xABBEAABAwIEAwYEAwYFAwUBAAABAAIRAyEEEjFBBVFhBiJxgZGhEzKx8ELB0QdSYnLh8RQVI4KSFlPSM0NUosIk/8QAGgEAAQUBAAAAAAAAAAAAAAAAAAECAwQFBv/EADMRAAIBAwMCAwYGAgMBAAAAAAABAgMREgQhMQVBE1FxImGRsdHwFDIzgaHhJFJCwfEj/9oADAMBAAIRAxEAPwD0yEoU4ShX7lKxCEoU4ShFwsQhNCJCUIuFgcJoRITQi4WBwmhEhNCLhYHCaEQhMQluFgRCaESE0IuLYHlSyIryGtc5xhrQXE8gBJPoF5Zjf2uFx/8A56IbTBAzPlzzP8LRlb6lR1KsYK7H0qMqrtE9O+GmNJeS1e1mIqzmxNRoNwGxSIBG0MbMHmVTf2nq04l1Z5L5z/FBkEfzayNCqL6nG9oxb/g1I9EqY5Tml8WexmkoGmvIqfbeXZTUrNl0QXG2xEhx9YV9vbd9N7aQrm+khrhAmxcTY+WjeqF1Pe0oMH0Z2vGpF9u/9npZYoFi4R37Qy1waXMcZANhv4OFuu262R20pzBZaBdrpkwDAEQNYubqWPUaD5uvVfS5BPpGpj+VKXo/rY3y1QLVm4XtVhnkNJdTcTAFRpbfkJ1WvYiQZB3VmnXp1PySTKdXTVaX6kWiuWqDmqwWqBapbkNisWqJCOWqDgnXCwAhQIRyFAhJcLACFAtRyFAhFwsAIUCEdzVAtS3CwCEkTKnSBY9AhKFKEoVfIksRhKFKEoS5BYhCUKcJQkuFgcJiESEoRkLYFCUIkJoS5BYFCaEUhNCMgsCLU7WKYas3tLx2ngqHxagLiTkpsFjUeZhoP4RYkk6AeSHJJXYKLbsjlv2qdpH4emzD4d2WrWBc8izmUQCCQZ7hcbA8mu0MLzbg7qVOGvcWF0G4jaxHOxC0cQDiaz6ro+JXrZn94kMY0zkHMANa3r9H7UYBr20QSARUys0d+F5NyAY7rbdN1hanVKrPDsdRotE6FPPmX17F/h2KFTMx8OAPde1xg8jYy0+qzeP4JrqRfkY5wsS8Aw2dQ+xjfzXO4ijVwrhmBEglpboRobzcK3heLl9M033Dm/Mdi2+gN9PprvCqDi1ODuvu5ZlqVKLpzVnv/RewOVzaeemAWnu5coDeuWNfOR120DgwH5gWmXS4FgzXENM7uFhPKfMDaIc3/T2ANKHTGUCWu5zf2Wrw6qKtAvZBfGk/MReLxqIgqGpLuvu5NTjbZ8/T7+BRdh2ZiSKeaC5pGW9QaAyJBMR5pU6VNlQfEySCYlmxIsDqdRcAifRauFFHEAOc24/E0ljg4GCHb6jdUeP4Cn8WiwvI+KXAPy5hmAaQHRGsH0KiTvLFk7korIJTNMvc1r2jQgNfeHNGxPMbBdV2OYQKozS2RAIuDebzEW5Ljf8ApwHK1zgHA92qG5mnLcAz8sADloYXe9k8DUp03mpVFQuOgYG5SJmYcdZHornTof5EXF8J/IodWrf4coy5drfFO3wNRwQyFYcEMhdHc46wEhQLUYhRIS5BYrlqgQjlqgWpcgsAIUCEYhQIRcLAS1QIRyFAhLkFgMJkSEklwsd7CeFKEgFWyJLEYShShKEZC2IQlCnCUIyCxCE0KcJIyCxCE0KaaEZBYhCiWokJAIyCwzGLxrtlxd+OxzqYcDhsO/LSAPdNRrYfVP7xBzAHoI1M+mduuKHC4CvVYYflyUzuH1CGAjqJJ8l472arBopsFi9rhET8omdLD9VS1tZwp2RqdL0yqVcpcI08BlZMUx8zrg3AJMC0zaFmdparcQGtZIDJc4wDEDQTvDp/stZjntccuhO8cvDVQx2BPwwQGg52udYTN4Gt7keixISUZ5vk6ipTyp4LgBj+FMxOGa0nLUYJYQOkFhMTBi/Ihef3pvcx8tINpEQevJeoYFrhmkNI00E3HMXF157xnFipVqG8FxAkyRFhrpACtaKo25RfBQ6jRSxmvzceo3DsdUoVGvBsDodDP0XScNxLmPqVKTZoudnLbEgTMgTYDWP4VyWHwtR1Muax7mNOUvyuLGuiYLtAYup8J4waL+8JGjhF+h8fylWqtHJOy3KdHUYWu9vkemYOoyrmd8M94kOMx6wROvsub485jalINz5WVy17HXIJYCCCSfwv5rS7P41jwxzfhzBB7uUHSJE9PK6r9seH3ZVYyHuJ+IAbEsaC10aT3cvms+klCti/eaddynQvH3G1wys0mLjab69RPMLdo1H0nZ2nbvtIs4DqNDC5ThGnebJzGCdTrrHSPRdH8Roa6xEiASSQCbb9SoKknCeUeUTKHiQtJXT7HV0KzajQ5uhScFhdn3tpOLS4gPAAFg0Ect731J0XQuC6PR6nx6Sk+e5yOu0n4as4Ljt9+4AQoEIxCgQrWRTsBIUCEYhRIRkJYrkKBCO4KBCXILACFAhGIUCEuQlgUJKcJJMgsd0knSVbImsMknSRkFhkk6ZGQthkk6ZGQWGTKSZGQWGSaE6dqMgsed/tyxYbhcPSm9SuXxzbTYQfeq1cBwqkC2k9hl0wy9xMkz02vuei6b9v7z8TBAahtQ+rqf8A4rheC1SXgvaYDwQ5t4I2cBeCRKo6tNq5udLaikvP6nbtwz7XBMbiRpaQqGOJMEiMsTqIs6wjqr1PESA4HX05WRixtQODtCIOx6EHmNZ6LCzad2dI4q2xica4oaVOmym1z6tcEUsne0AEgAST3hAXTfs2/Z0KIOIx9JjqrhFOi9rXimJnM4GRnMCB+EdSQA9geAn/ABtMvOYYKm9zXc3Vzkpgj+VtU+LQvUKjlu6CnCNPJd7/AD2OW6tqak6zp9lb5Jkg4RlgZYjLAiNxGkL5u7e9k6mDr1O474OaadTKcpY490ZhYOHykHl1C+ipUg60G4OoNwfFXZbmZSm6d9uT5a4JxD4TgLwfsEdV3TcaMRljVtMki0gksLTE6HKfVS/at2CNFz8bhR/ouOatTH/tOJu9o/7ZP/EnlpyvZrFu+KzfMMpHTePcqhqqCftrlG3oNW3am+DoeHYvLUpEHuuaJJiAYgwfAeq6+oZAB1nryke686oVzTmk6czC4dZk6XuN/wDcu84U7NSbm1LW7ROmYhZmqjZpmvp5XiSqkAzmmZsNLDp5XXZYOuHsaQQTlGYAzBi4XI12tGomSB4TvfySo0vhyWy06nKS3XkRoLeCXR6n8O27XuQa/RrVQSvZrg7FwUCFlcH4rm7jzPeLQ/mRsfpP11Wu4Lfo6iFWOUTltRpZ6eeM/wD0EQoEIhUCpciGwMhDcEUqDkZCYgihkIpUClyDEHCdOmRkGJ26dRlJVcibEkkmTgIyDESSUKk/itIGAZ6jT138kjmkOjSlLZIuJKlieLU2gQS4nRoF/fQdVXPH6Y+aANzmE9bbpPEQ5UJvsakJLLr9o8O0SH5ydmCT5zAHmhM7TUph0gnQAz77J2Qipt8Gwnas+hxmk7U5fFWximROdsc8wSKdwlSlHlHnf7duE58Ph8QJmlVNMi121GzPiHUwP9xXmFPB1KYD2EQIk6a6SNl6j+3HGsOEo0mVBnOIDi0H8LabwS6OTnt9VxfAsEalNoN25QHDqAPXzVfUzxSb4NTp0HJOPctcKzZCHN1uR43IhX8Hh3Pc1tNhLy6IG/jG2qM2g5kZTp0/RdL2Os91Wq5oDRDSYbc669PqsiC8Woorub1aq6FFz8l/PY6DgnCG4ZjgDL3kGo7nGjR/CJMeJO6vOKTKoeJaQ4HcGR7Jit+NopRXCONm5Tk5y5ZEppWdV47RD8gJeZvlEgef6K4yu0iQRHonOVuRMG1dIPYgggEEQQbgg6gjcLxL9oXY1uBr06uHtQrOgNN/h1NS3+Qi48CF7IcWwfiH1XG/tZe1+BY5rgTTxDHD/i9v/wCk1yTViWjGUJp2PP8AinDXZmPyEkDvuabmAe9G+lxyW72fzZDBdAuAC0ggydOd/ZRw1Z7mNcDNo5nKRZUsHiH06rnN0y3bpfe2kaD1WLJuccfI6pRxlku5Yxleo0D4hqHM8ZXBhkS4gNcNBprpf1vYLHPe8tBOYXbnpubI1JBAgzMR06FDxnGZLBlIJnwiBGvVTwvFSxwcWiLDQzqeXiUx3ceA4exZdiarQ0ikHE/N8NwEGQNHbQTOv5rruEY/41IOILXDuuDhBBH3qubwXHRUaDDTIn5o+uqt8JrspvcWiGVSCRydeXawAbaDrupNJWdGp7WyexU19D8RS2W63R0TioEp3IZW7c5lRHLhyUC8clElRzdUlxbE83IeyYvdyPoof7vqoub1+qLjrEy5/JJAjxSQNO1AUH12t+ZzR4uAXk2L42+pOauXD+c5fTRUjiGfvN9QiNBPmQ5ya7HrWJ45h6Yl1Zng05j6Nkrm+J9tHG1BuUfvuAJPgNB7rh34ymNXt/5D9VFnE6P4qg8pP5KVUYR3buNyb2OiZxaq4y57nn+Ik+g0Cr4jHOsZgjmdJWZ/m1M2pn0CG2uz8Wbwg+6S9O93YltUtZXt/Bp08XUcDBcdbyY6xdOW2k3nz9tFVPFqTW6kcu7A9U9DjFIC5JHQE/RMcl2HqD7ipgudYx4bLQdhZF/X63WNS47RYTZ19O7f01lN/wBW0wbNqegn3KWV2/ZEhil7RqZS0CDbbYo1N9ItAcwhwnvB152tos2nx0VDDabmiJOaIJ94/omocWa9uYNEX1MG3K07qNzXclVN/wDEyO1PDy99MhwLWh3dLoeZIJLRvoJ8FZ7Ol7C9pYRBjUQTA7w6H8lz2PxpJJzTLpkXEOjTpp6K43G1GANzGRrvEQIk66eSoauTqmvoYRoq336HaOrwBIIt+n6rLq1zJg+m6C7jmfCVHZZq0Yc4aSwmC4QNpkhcxW7QveRADRyFp8SdlP0ynCnTcre1wUOrVak6qhxHk9H4Txl7GgttGoA1vf76ovEu0T6tjZm4HdnxuZ9VwFDtE8NMgdI380dvaAAXB1NoJty1MecFT5pSviyv4eS/Mjq8PjcoOVzRzRW8Tf8Avg+X5wuIf2iYNnA9It6oTe0t7BxHUgKW0Zbv5ESlKOyfwZ1z6rp+eRMm5Wb2qrOdRn52teHPEzLRPrt6LJHaS0lxkgiIzb9dLclXPaAcz739krtJWfyf0ETcGpL15X1LHA+JuqVnWDWhgAZNp138CtSuYdPlEDdc5w1oPxCzMN2gc+XotDB4sl2aZY2BJ5zc+Sxa1K0njwjpdPWygsnu9/v0NavHxAYty/psiVmttAIBiNOdvoqdaqM1nA+UbSEU12mO8ARqJ033Ve3BZvuzRw9KkALSfDXZW6GFEmC4cweXiL+srPoVgdQ0idQ4Tz/or+HxEukmP7dFBMkSYq+KrUu7nMbH75KuzilVpLjUM9TaPDRR7Vd/C1C0yaYztgx8vzePdmy8yfxIm/PrK6DQVI1KCT5Wxy3UqTpV2333PV8J2kf+LK/oIafI6K+3tFS/E17ANS6IHoV44ziLhMZfA39L2VetVfUs5xI/d0HjGnmrTjEo5HqvHO3+Fogikfj1Nms+UfzPiB4CSuFxPbrHPn/VDLzDGMgdAXAkjxKwWYfkrBwoESb/AHukSSE3Zd/6ux3/AMip6M/8U6oQPspIuGJt1OJSSRaZmAAPABVhVn5j+aq5pUwwlOSS4BzlLkOXjb6KAqDp9+JQns/rdMWnT7+iANFnG3NEAekAaWiBKj/nlX94+36KhlCZrJsBPhKZ4cPIk8ap/saNXjrzq1sep9UB/F3k2a3pAiPdCdhTF4HTdWeEhkkVWTTIyvdfNTkgB4MagkW0MpHGEFewsZ1KksXIj/mh1cATpN728U1DimV2ZrGhwMg39roGLoOZDnXa+cj7gOgkb+GmqJg6VOo5rMzmOcQJIa5skwJFi0czfwR7CV+wf/Ryt3LL+OvMwGieQPLx5Km/HPflBJygiw++SNxLhr6LnBwBDXZS5plsxMTsYvBQqdJw7zmuA5lrrz10SJwxyiOtUdRRnfkMx8vLuUGOtsv3yBVugWgAcuizqLzmiJJMen9ltYXCZtQWxrH3ZZ1bbk39Kst0WuEAfE+UGQWuGxa4EEOHKFgcc4UcPWLL5D3qZ5tOxPMaH+oXTYeiJGUC2m33orvFMF8bDua752AuYeRAmJ5HT+yhoanwqm/D2/sfrtF49K6/MvuxwTWjnPRI6f2Q21OsqedbTOYVrECPuE5At7pFRc4pQE8BMadrJDoL+cfVEe2NEjdkEVeSLPBcKe+51oIjXW8n0T4rFvovDm7iYJkEciPPxW1g3TTjQwP6/VZXFMPmdsRt0ustTUqjy4OjlRdOglDk6nBVTVYx7AS1wBiQTpMaq67DtIk05JJm2p8/BcnwjFOY5uU/KC0jreDHmt/C8YIkkHfQxvuFUqU2nsWqc243ZYwWCYXwWxfb6+q1KWCbMeMEfd1n0+IiC5hiYEESRrJ++SuYbirYaHAg3vGp8t/1UM02SKTXBZGFGS5BBsRGxsd9LryHiuBdh6z6LhGU9082n5XeY/Ne2sqsBu0ieu+65j9pHBmVcP8AHYe/RF/4qf4hbl8w8+asaCt4dTF8P7RndTpOtTy7rf6nmLApTsoAhEY28lbxzg4EXKk96Zz1CUgozhJTKQcPuf0SRcSxpGmAPv3Qcx0C3ncAgmIPKSQonhLwIDW35Ef0JTPHp+ZY/CV1tizHpUCdASTyBPryRH4Mt+eR4gj1my2eG0K7BlqMIDflcwtJIv8AM0m8+RWtQq1G2jMDvp6gmxVWeuxfH8mjS6RnFNzs/T+zj2Um7AnnyR52sOQC60toVDlczI86ECJMc4h3muW4q19CqWPMjVjgLFux6eGvspaOrhVdkrPyKup6dU06u3deZWrEnUH6dVKm7LTqOc2Wvy0wAYvIfPlkA3+ZEoVWEbfmq1eqHvY0CGsnffMXOd6R6KWpdq33sQ0Eoyb78L1ex2PYqvGDLagJAe7ukWAMWE7b+ZWE/hwbUc5hcGSMuhIE6TeV0GDqNbhw06kxG49dFl47ENaC1zwC4GDqQdjG6yabk5za7s35whCEE+Uuf2J0AHB7XfjvIJmbxE73WRxHGZophpblOUuzGHOAAJyxaYnXnzV/gTa4P+rTEgDK7cidCDBHMWW/WAqMLatPaxi4MWIOx6yklWVKfmPhpnWpprY4+o9rHMOWQ2JO8aLZdXPzTY2tuuZx+KaQ0Olhm+YEeK1sFUFRgyu02nfwUlWHspsTTz9uUU/I3sAQ8W1/RabKmUOJtAM+Q1WPwxpbAtMytnH0/wDSqkf9t2/8J5XWdUXtWNJStBswalOk5kva23eimGifFpEHxtzlZNehSqE5atIExd1L4UWv8rsgd6g+KttxBk5g12xlonrlI19AsTF4fK50Ahs28DpdbNG93uc1qErJpXNb/IZu0Mc2LnvgjwIflOx03VOvwdrRml4F/mIOmzXZWtOh3CbhLSKrcwcGzMwYBAsZ2uB4rr8UHYgl1N4p1fhgNExJDrioz+IGxvG6bOvKnJK+3mLDSxq03JRt7jjP8uZbJVY4xoZadrd3MJVbEYd7C0OFnfLB1jX6q9QYyq/K+nTY4O77hNMNA1swgSPAqzT4U12IeGZsjALv+aSJk+UFTVK+Cs32uRafSupNOK72+7jYCQBPjp7KeOyBk3nayeowiQ0THI31TU6nxG6XHzA7Ef3Wfy8jd2SwB8Jw0t8Z0J15q/8ABjY7TdQwVgA4EQOVvJXKpsmVJtyHUoJRRBu4M3/shNa5hFwRCtUxKmdCLKLImxuWaHEJiQbawVp0MTMtdMEbiZB5rCbAIstehGoUM0kSxV1uebce4aKFdzGwWHvM/lJIjxBBHkFRH3C7ztnhA+k1+hY65ie66x01vC5Ita3rynTxhdBpa3i0lJ88HH6/T+BXcVw916MqOcANNp++n6KAHOUbEbAcyYEW0mfT3UaTb3v0+wrFipdNlimxsDvR/u/qkmdTdP8Ac+8pKH9yzx2PSAxRyxsiBgTuaOqxbnUWBObOyWTpCM1o2KjUZujILAcoTVKDSLgR1RHg8gfvogGTqPdOTYmxUfwei4zkb4tGX3bCEzgLWmactvMSSLeK1KYRZtsneNNbXIvw9N72VzCxXDqmV2XJmM5Xd5pBO/dN1n4bg1S5qta5x3zGRO4OxvyXUOzE2hSpA7p34iWNhq00MsjNwJLRfNImzxJ15jXoeqvCu422RnQdlHKPvVVpJN3LkZtbAKzGkd4D0VF2FZFqYJ2JA1J97LUht0SiG7JVdLYLp8oysPgg43ZlHOS3w0IVjjGFcKbcrzlmHAmZt3ZJvt9FqZAd0LiWHc+nlpxMgmSRYXt1035pkW802LUxcGkczTDwNJEdDaL6qXxgB3mCPQ9OiOKerSDmGoJAcPHSR1lUa9G2pF/v5re6vrd7ma1iro1v8ZSLAILTaTbQCw0nQ6iNU1DiTGOJIfUpFtwGSQ4aFpzT+kSOSxWugQ4S3SQSDY+hVtoZqxxjqDr1IQ6cUrCKcm78FTCmmHOL2uAdmh3ynNJtGwg6bqfCK4LXuzSS4yN7WHjaLq1xGi6pR2zNmC0jUg2MbWOqr8HqU/gtLgzMZuQMxE28kVGnTv3uLQjKFXHtZv794a3K6rVm3J6a9dFdqCjBMQbwA4tvtaVIYSmW2e4TtII9wq97F+xnYbFkW1E+iu/4xpEEEe6qYnhD2nuVZm8Ob+YKLSwzoAIYSZ/E4adITpKL3QyLktmi3QqtJgHbwR3MPVUqWGOYdyDsZBFvP6qVRhGxHr+Sia3JYvYm+oc0LVwtSywPjZSJJk8/otHC44RdNqR2JKcty5j6YdSqB0kZDYC+mw5ri2YFjjLKrhMmH0XjTW4m3kuyr1gadSI+Q6+Gq8zoOcB/6jj0myvdOycZJO3Bi9bwU4OSvs/+vf7zrMVwVxpMbQDam73NcJLtCSDceCzHsdRsW3N7/X1lZ1DH1GcjvMuB9QRayIO0VVrszwHzaSLx0dqFeUZpW2aMlzpN3V0/iGdip0H05eCSO3tSwi9Ez/LTd7lslMlvL/X+Qxi9/E/g9AzJwU0DmPVPkWFkjqsWMPvdSDZ1KXwymNIoyiGMhPpjXMZ8Pqh4p5IABiCNut/H8pUnNKhkKcmhGmSLesqRfpaEIhDc1FgLtOoCIHog1CgMkaffqiGm4pMQyIl+4M30spMqXnXpH0QnYGd48NUenhmjUmdzI2+pTtkJe4qtwLW/NBpwDbT79VdIbMjWIvy5aKjxHAn5qZvu0mR5JE+wNdyw2t1U6Vf7lZVOq6QHCCROovHL1Vl7iPlv00PlzStWBO5crU6dT5xJ0B0I8DqsrGYB7L0znbynvfoR6J6fEB6WIV+mC+wIg2kXUkZOPoRTgpepzTaTTZ7cvq0+h1/qjFkCA4WOunhMLXdwYTJqE9ToR1At9UqvC6f7oPWB+illVp+bIY0qi7IwzWaGkGHE7TOx6dd1nUOGuzk5YBMke9vNdWcMwaNaPDXpYKDKIbcy7pa3ghV4pPFA6EpNZPjyKLeHAjvECQR1VijwrKAQR7BWn1ARYe3I31TsrDb6D8lXc2yzFW3KjsPUHVBAdNxdbjB97Jst7gev5KPMlRjfE7wbInUje9gfqiGqRsserUAxtXyHo0H01W1SfMWk8ualnTxt6XI6dbK/ubXwBsqncq6GU3C7RPUITGN/dHujNaoZFiLRQ43wQVKZFN2QxaCQ0xJLX8wfaN9F57iaTmPNNwggwQYt/ReuUATY/RcX274QWVRVEltQQTyc0ARbmAI81d6fqGpeHL7ZkdZ0sZQVaPK59DlThiNHAeyj/hnAXv06fmiNE3mPvfkiPqQZDmm3PdbBzZWyDqkrYk/h+/VJIOPRcvn5FIt6FW4CZwG6wczscAEHr6/1U2ud+87wko2QeHmlTykAiCNiDIPVNckOUQYe6PmPpP5JNe7c+oH5IgjaD4JxTCS68h2LBGu7kPMQkK7p09P6hFFP7snui6EsyDa40Iv4hOMSREDe8+CWTffrdM5t0mwWLDq86+t/PVDqVRO8DmI/VCe0cvdQyD7+qLAGfWcBNoHO1jp+aDSxBcTDMx5khrbmPSUPKQdSUnOI/t7JUhGRHD3ufnfd2giGho3DRM+JuVZdh2RMnSdp1ix0QP8AEO8vAfrokHO5keOnuE5uXcYox7BnYem6Bm8rFOMJluCQRuIG33sqxqEGZEgyPLYojOISItOwB16BN3HWSLBYdnettQhRzc4+Yj2AKH/iRPyx0P0nZOHg6GE0dYb4aI+lA5j6eScW3UTVhGTDAC2psR9+HNFYQQQ7Yx48j6JOqB20HnqsjjvEhQaHQPinQE92wuRzGnVOjGU5YpbjJyjTi5SeyNg0LZhoLawR5/kqNXjdFvdDi9+zWy4zyLtB5lYOEx1Sq3KXmSbu0McmnYdFrYLh7WDujx5qZ0VD9R/siGOolU/TVl5v6GXw/hj3PfVq/M8zrYAnS/ougw9MhO1pCsMTKtVyJKNFQVkEYY6yiMaCb2Hkp0qMlNiHNbPQan3VVy3LaQZz2BzeZtr0QeLYJ1bCuZLS8tkW/E28ecR5rGq4ol0h2hkdFu4DHtc0XEjVu+qW0oNSXYbJKacX3PJJB218jPJRcy1hbcLS7ZYH4WKflENf/qN/3fN/9p9lnMqO3uDzFvJdJCecVJdzi6lPCpKEuU7BWOfGh/5Qkq5H39lOn3Ij05pjT78lAU3SSHQXdJ0/p97Jklz9ztbXJ1aRdN4nca6W8pump0nAjvC3JoHikkm5MdggrmTAJvFyBF9Zsk5gEnNvpBiIjL4JJIsJZDNrRYRbyt9AndUMGLW2/KZTpJcELkyIrQBr7KTKhN408PZJJJKKSBSbZJjwbibpndUkky+5JZWIF4t+igYSSTkxjSIOOtvQqNN3lz/ukkpOxEluPVIiNj+anRY1umv3umSSZOwrgridcanqh5I3lOknDSQqHdAL3cvJJJCigcmDdi3aZY8/zBWfx/h7q7GgQMrvHUXB+ynST17DUokcl4sXCfAHA4M03d4WAuRuRyHn7Lb4Z3s5JgN97Skkm1pNrIkoU1F4rgtMGYAtuDcbFXaVGNUklUm7bFqMVyTw2JY4EsMiY0P5qriHU3fPJbNxcfTXVJJChaQt9ivW4bTcx3w2lpynQ9DBuYnRZ9OgSGPpmCRz6JJJ6k7MZir2KXbRk0KdR3zsflMcnAz7tauPLSdEklsdPd6P7s5rrMUtTt5IYmNY906SSumQ2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20" name="Picture 8" descr="http://parkerlab.bio.uci.edu/pictures/photography%20pictures/tn_Delicate%20Arch.jpg">
            <a:hlinkClick r:id="rId3"/>
          </p:cNvPr>
          <p:cNvPicPr>
            <a:picLocks noChangeAspect="1" noChangeArrowheads="1"/>
          </p:cNvPicPr>
          <p:nvPr/>
        </p:nvPicPr>
        <p:blipFill>
          <a:blip r:embed="rId4" cstate="print"/>
          <a:srcRect/>
          <a:stretch>
            <a:fillRect/>
          </a:stretch>
        </p:blipFill>
        <p:spPr bwMode="auto">
          <a:xfrm>
            <a:off x="2435630" y="2566219"/>
            <a:ext cx="5184370" cy="3449281"/>
          </a:xfrm>
          <a:prstGeom prst="rect">
            <a:avLst/>
          </a:prstGeom>
          <a:no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sz="2500" b="1" smtClean="0"/>
              <a:t>Stories that Teach for 400</a:t>
            </a:r>
          </a:p>
        </p:txBody>
      </p:sp>
      <p:sp>
        <p:nvSpPr>
          <p:cNvPr id="34819" name="Rectangle 3"/>
          <p:cNvSpPr>
            <a:spLocks noGrp="1" noRot="1" noChangeArrowheads="1"/>
          </p:cNvSpPr>
          <p:nvPr>
            <p:ph idx="1"/>
          </p:nvPr>
        </p:nvSpPr>
        <p:spPr>
          <a:xfrm>
            <a:off x="301625" y="1447800"/>
            <a:ext cx="8540750" cy="4422775"/>
          </a:xfrm>
        </p:spPr>
        <p:txBody>
          <a:bodyPr/>
          <a:lstStyle/>
          <a:p>
            <a:pPr algn="ctr" eaLnBrk="1" hangingPunct="1">
              <a:buFont typeface="Wingdings" pitchFamily="2" charset="2"/>
              <a:buNone/>
              <a:defRPr/>
            </a:pPr>
            <a:r>
              <a:rPr lang="en-US" dirty="0" smtClean="0"/>
              <a:t>President Monson taught us to Love our Neighbor and told the story of this small act of loving kindness between two co-workers which would eventually lead to the conversion of a whole family.(tell the story)</a:t>
            </a:r>
          </a:p>
        </p:txBody>
      </p:sp>
      <p:pic>
        <p:nvPicPr>
          <p:cNvPr id="36868" name="Picture 5" descr="http://www.lds.org/bc/content/shared/content/images/leaders/thomas-s-monson-large.jpg"/>
          <p:cNvPicPr>
            <a:picLocks noChangeAspect="1" noChangeArrowheads="1"/>
          </p:cNvPicPr>
          <p:nvPr/>
        </p:nvPicPr>
        <p:blipFill>
          <a:blip r:embed="rId2" cstate="print"/>
          <a:srcRect/>
          <a:stretch>
            <a:fillRect/>
          </a:stretch>
        </p:blipFill>
        <p:spPr bwMode="auto">
          <a:xfrm>
            <a:off x="3505200" y="3962400"/>
            <a:ext cx="2209800" cy="2755900"/>
          </a:xfrm>
          <a:prstGeom prst="rect">
            <a:avLst/>
          </a:prstGeom>
          <a:noFill/>
          <a:ln w="9525">
            <a:noFill/>
            <a:miter lim="800000"/>
            <a:headEnd/>
            <a:tailEnd/>
          </a:ln>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sz="3200" b="1" dirty="0" smtClean="0">
                <a:solidFill>
                  <a:schemeClr val="accent5">
                    <a:lumMod val="50000"/>
                  </a:schemeClr>
                </a:solidFill>
              </a:rPr>
              <a:t>Stories that Teach for 400</a:t>
            </a:r>
          </a:p>
        </p:txBody>
      </p:sp>
      <p:sp>
        <p:nvSpPr>
          <p:cNvPr id="35843" name="Rectangle 3"/>
          <p:cNvSpPr>
            <a:spLocks noGrp="1" noRot="1" noChangeArrowheads="1"/>
          </p:cNvSpPr>
          <p:nvPr>
            <p:ph idx="1"/>
          </p:nvPr>
        </p:nvSpPr>
        <p:spPr>
          <a:xfrm>
            <a:off x="301625" y="1676401"/>
            <a:ext cx="8540750" cy="2362200"/>
          </a:xfrm>
        </p:spPr>
        <p:txBody>
          <a:bodyPr/>
          <a:lstStyle/>
          <a:p>
            <a:pPr eaLnBrk="1" hangingPunct="1">
              <a:defRPr/>
            </a:pPr>
            <a:r>
              <a:rPr lang="en-US" dirty="0" smtClean="0"/>
              <a:t>What is to leave her sewing machine to help a coworker who was struggling?</a:t>
            </a:r>
          </a:p>
          <a:p>
            <a:pPr eaLnBrk="1" hangingPunct="1">
              <a:buFont typeface="Wingdings" pitchFamily="2" charset="2"/>
              <a:buNone/>
              <a:defRPr/>
            </a:pPr>
            <a:endParaRPr lang="en-US" dirty="0" smtClean="0"/>
          </a:p>
          <a:p>
            <a:pPr eaLnBrk="1" hangingPunct="1">
              <a:defRPr/>
            </a:pPr>
            <a:r>
              <a:rPr lang="en-US" dirty="0" smtClean="0">
                <a:hlinkClick r:id="rId2" action="ppaction://hlinksldjump"/>
              </a:rPr>
              <a:t>Back</a:t>
            </a:r>
            <a:r>
              <a:rPr lang="en-US" dirty="0" smtClean="0"/>
              <a:t>				</a:t>
            </a:r>
          </a:p>
        </p:txBody>
      </p:sp>
      <p:sp>
        <p:nvSpPr>
          <p:cNvPr id="62466" name="AutoShape 2" descr="data:image/jpeg;base64,/9j/4AAQSkZJRgABAQAAAQABAAD/2wCEAAkGBxQQDxQQEBQUFBQWFRQXFBUVFRcVFBUWFBQWGBoUFRUYHSggGBolGxcUIjIhJSorLi4uGB8zODMsNygtLisBCgoKDg0OGxAQGywkHCQsLCwsLCwsLywsLCwsLCwsLCwsLCwsLCwvLCwsLCwsLCwsLCwsLCwsLCwsLCwsLCwvLP/AABEIALoBDgMBIgACEQEDEQH/xAAcAAAABwEBAAAAAAAAAAAAAAAAAQIDBQYHBAj/xABJEAACAQIDBQUEBQgHBwUAAAABAgMAEQQSIQUGMUFRBxMiYXEygZGhFEJSscEjJDNDcoKS0RUXU2KTssIWJYOi0uHwNFRjtMP/xAAYAQEBAQEBAAAAAAAAAAAAAAAAAQIDBP/EACYRAQEAAgICAgIABwAAAAAAAAABAhESIQNRMWFBkQQTInGhsfD/2gAMAwEAAhEDEQA/ANCtR2o7UdqoK1GBSgKUBQJApYFGBSgKAgKUBRgUoCgIClWowKVagSBR2pQFHagTajtSrUdqBNqFqE0qxqWkZUUcSxCge81AYrffBIbJIZ2+zAjS/wDMBl+dBYLULVX9k71iedIXwuJg7wN3bSqmVsouQcrGxtrVjtQItRWpy1FagRaitTlqK1A2RSSKdtREUDJFJIp4ikkUDJFJIp4ikkUDBFJIp4ikEVAyRSCKeIpJFAyRSbU6RSCKDptRgUYFKAqggKUBSgKUBQJApYFGBSgKAgKMClAUYFAQFKtXDt7EPFhZJIrZwBlJFwCWAvbnxpzY07S4eOR7ZiDewsDZiL25cKmx12o7UdqO1UJtRgUdqMCgruN2fDjMc0WIjDdxHE8YJNm70yAtbyKWqbwmAiiFoo0T9lQD8ajNpfksfhZeUqzYZvUgTR/OJx+9U5aoIjeM5Ejn/sZonJ6Izd25/gdvhUsRXPtPCCaCSE8HRl/iUim9h4ozYWGU+00alv2gLMP4gao67ULUq1C1Am1Fal2orUCLVxYzEMssKC1nZw2nJUJ06a1IWqJ2q1sRhR1eT/J/3oJAikkU6RSSKBoikkU6RSSKBkikkU6RTWIcIhY62BNhxNhfSoEEUgiq3sjfqDET9wVZGJspJuL8gTyvVmYUDRFIIp0ikkUHQBSgKMClgVQQFKAowKVagICjAowKUBQEBS1FEBScROsUbyP7KKzN6KLn5CgzHeTeGfFl8OY0iWMs6yLK2Y2kMQBUqBqT1rt7Kt4hIZMKQSAcwkZtc9gCmXlwJ49arWKxH53xIBAPAXAOMBuAeJqj7P3imwckgQ+HvCRbSxDcV/8AOlTXe029SFaFqx3ZHbSQoGIhDkcSpysfPXStB3d33wmOA7uTIx4LJYXPRW4E+XHyqqsNHSitDLQQm+CEYNpl9qBo8QP+A4dh70Dj31MxkMAwNwRcHqDzqG36xxw2y8XMBcrCwA/bsn+qsT3F7QJ8Ji8OmJxObBhWDqAxWMMrEC1r5la3C/QUHoe1RO7+GeHv4mUhBPI0R5Mkp73T0Z3X92qzje2HZkYujTSnkEiI/wA5W1QUXbP300cMOHVDI6oDK9wucgBnK8teVzoaG2s2oWqiYftVwUaFcZIEmV3VkjR3HhNrgi4HPnyrixXbXgF/Rx4h/wBxVHza/wAqDSLUMtZBie3VP1eDbyLSD7gKiMT24YonwQQoOXtMfiTRNxu2WofbC/nOE/ak+5awnGdrm0XtllCdcqIL+Xs3tXD/AFlY037yRnP1WLEMlxa6EeyeHwqXfo3HporSCK8/7r73bUnzmGYtkKXMrsVAZgPskGwBJ8uRqzbudsg7zudoxhbNlM0ZuAQbEsvS/MUlVrBFJtSopFdQ6EMrAFWBuCDwINU3tN3ibCRJBHmDTrMWkUkGJI1F5LjlmZB6Xqi4d3WP9q+2JTtOHDwtb6PGJrXsDIxLa/uqo/ePWs+2XvHioJoMQ08hCyqxvIzZgpGZSL6gi+h61Ib3bUXE7VxWJiJZHKCM8LrljUEfuq1E2tG7MaQ7cVJVGV3ZCp5CZCoHkRmHwrWyhXwk3I0J6kaXrGd6ZSHw2MTQuha4+3FM6/EZRWzQYoTok6cJERx++isR8SaikkUkinSKQRQdYFKAo7UdUACjtQo6AAUdqApVABQeIOpRgCrAhgeBBFiD7qMCubaG1IcKufESJGDoMx1J6KOJPpQYpNJbHEgeyNB6Ym9vlVRj2MJMJJi2nRSGNoyCSbE3v0uCpHrVqnb8+JJIGVjx6Tnl8KruAxgGALGFGIVlBMYKm2bV+TEEjU9F+yLc87ZOrruE1+VWNBHK+ySPTnRXoV2c1n2R2h7RwoCxYlyo4LIBIB5DOCQPQ1LHtf2odA8QPlCt6q27+ylxUvdtIsfhYgG+ZyFJypZSL6DjbSpPYuGSOBplT6RIL2T6pF7Z7cWXjp5HQ2BHLLySXX5bkrv2tvPtjEo8M8uaNwVeP83RSDyOWx+dVldhTE8EHrLGfuY0ztLaT4hs0hHOwUAAcNBz5DiTXbiBH3DYkKl3jWIJlWyyj9I4W2nhUEHrL5VLc5Js6ps7AkGryRKOZzXIHoBrTabLV9Y54rcCZD3fy1NSu1Y2XFjuoBlErhAVhEb3vbJZFtpqLltQOPN2LNFMjFnQypOGRzHnvHC2RsyWuCxFrgG686x/Mut7a4zaI/oUDjicMPR2P+kUtdjR2ucXAPfc/fXdsyZMiCeZVM5czZlYsUIMSXKqQCpzvrb6vrVddCpKniCQbajToeYreNttm/8Av0l1E1Lu2VZbvdDC0wcLoypqVQX8RtY/HpR4nYIAYx5pAgBch1sCUVguim7HNYAcwaLYmOBTuMVNiEwxvlVNULcSpJIspPEAgcTpVkkmhSFYsHkEbFSTmOrDxNZm5nJzbQoNRas5ZWUmlfg2J4T4BnyltSxUWsSuYaF7EeQuCdNa6DsqFHygGSxv7JJsVAFwOC5s54dBepDGY0m0S5QzSEH61pTYSG+oK3UkC5FgouQBUpDFEYwbeAcBrmkb7ZbjcWzX9L+XDPy8Zu77bxw3dRYuybJBBiF1RjINLG5yxix4dSaziXZL4GSPEBe9jLW8S3EgsQRbXjYnXqLXsauuxjHLOpfvNHZuN0yrGTeW5vltew61bN2dnwYkSwGyq6WCHKzIDoVB1uLjQjkbaAADpM8urP0nFF7m72QYSRkQldnSFRCzm/cYlow7wdQja2voCCKrG9u9GIxqnGTYV4sMIsRh45QpaNhP7LFjxuUUXGlVXfbYkmAxL4dm8JKta4y2a5B0AGgJ1sPQVIbf2rjTs9cIx/No1jBUZOCWy3I1OoHwrvudMuvd36HNgXDRIsqSSOGbMQyiK4W1+unvFU98TeUsAFBN2CeFQALkAX5VKbshjHMQPCqXYjgucgDN0vao7A4QSTFAbg3GYcBfS/px+FVGjf0PI+xsJceKFpkbUX/KzEqBrqfENBV+7Pmb6AkbghonkjIPEFJGFj6cKqnZtd8BFFIczDaSi5N+Akvb4Ve9iJaXGqOAxcp/iCufmxoqRYU2RTzCmyKDsoUKMVQKOgKMCgMUdACjAqAwKqi7EwrbQkxWLlWWVDliSWyhF0cFULEPYOFBAHDUFrk9+9G8ybP7kyLmEj5TY2KqLXbXjqR041m+9e+DHECRFglWQ92itlPdhl4lgAc4vfjxt0qbEBjhnxeQG+fMo1GmacjSo7ZGBEmypXLABQ9wWt4zYrbXTiNLa+/WSjP55hfORPnP8+JqN2HL/u5l5ZZL/uxvf4Ap8qz5Pif3hFXXCedOx4JeZNNSYi1XXdPsyxu0EEzkYeFtVaQEsw6pGNbeZIrox0qTRxrz19acwG0RA111AN8t7fA8r6dRoLg2FbJhOxHCKPys87nnlyIPuNdf9S+zuuJ/xR/01Lq/K6ZftfG7LxDKztiMwUZmhijGZrC5JkIa176G9cATZP2toe4YcfjWsy9ieAPsy4lf30P3pXK/YZhPq4rED1EZ/wBIrMwkmpat2zJF2Te35/6k4fTzsBRrh9lR3LS4ie50EcYhyj+8ZL5j6WrRm7CoOWMm98aH8aYk7CE+rjW98IP3PV4/dFDEmyf7LG/4kVKL7J/scZ/iR/gauD9hD/VxyH1gI+5zXJiOwzFAfk8Th29Q6/gacZ7v7O1em2nhXdYykwwogEYTw5ldWDCT2teAB1HE+8YmfDLLJ3bRdyGMkcdpl17plKewBZtPrCxHnTO3+zraOAUySRZ4xxeFu8VR1Ye0B52tVdgmvpWb4p7OS9jZZzhmPDNpe9u8Wwu3kTb3DWmYlFo+SroylgWGouRoNSRby1PnVVw2MeH2CcuYMyfUcgEeIDyJ15ceQqy7LxvfsrYdl705rxEqGJUHlpmNtbj1sLaeXzeHKR1wzm0oMa7SiVR7F2IGmcJmOU8RexA18+FXDYMiLB9Ilsiq7uXBCKgKpFck8ri4BP1xVGxLtCr/AElu5WwEaqbOTaxa1zc638rmqrtXbEmLmDN4EAypGpOVUvex6kmxJ8h0FY8Pgu5rqRrPyJbfedIcd3mHl79MgALkuASDcAkm4BOnKoWXb5lXIyQgE3zKgDcCLA9NeFdULg4nD3tZZYyxbRQqOCSTyFga27dPfIY/EGGTCxLY3V1IZTa5vYr1UWtXu4yOPbG9j7wCLB4qBSA03chFym5yy5nKkCwsAPat5a00uPKMM+rK1wbe0LG99Oo+dWrtD3NGGxkj4aMkSFWSNAzFAAWle32blB5XqgOhldwCAbHLfTMxIAW/nrV+UWfc7bjRfR9TYYsSW5W8V/8AN862XdOfvZMe41H06YA9QqoKq+xtwsK7zrGCAhQxgsTkbug51vdvE/A9BUv2Syd5s5pj+txOIf3F8v8ApqqtzCmyKeIpBFA9SgKIClgUAAowKMCjtQC1HQtR0HBtXYsGLyfSIxII2zKCWAueoBFxoNDVO292eLJjlxId+50/Jot3RlU5SosQy5gCQftEVoFLSg86xf8ArMMf/mjBPDhiLe6ozYm05I8BPEHbwiLIbm6ZmKsEN/ADe9hxqUiFp4GP/uB/9jrVYgnypKlvbyi/TLIG/Cs54zKav0S6TPZ/sBcXtOCJxeMflHHIqp4e+1eljpoNAOA6Vj/YZgc0+JxNtECRA+drm3xNa+a0kFQoUKKFCioUB3oXoqFAd6O9JoUDgasG7aN0EwsoxeGXKkhuyAaK99So5A6aedbsDVH7X4w2A1/vfdQrADqAeoqbwu+08QyqsXsxrfIA2WI3UKeK69ONVkS+G3TSujA4JXvnfIRa/o1stveamVkna+Px5eS6xWzam/KzEZsBgpLAAO8TZzoL3uxufPnTEG9MQ47OwX8Fqi12ch/WgWv0FlHHj6VxYmLKLaEZrAg6GxGvzFTDLG9R08vgzwm/mL3hu0bCxC0myMGwta6hc2v7SfjXfJi272PGR5cPEwIMZzAeNQAAVJykZl6dKzXZuzXxmJTCxWzysFXMbKDlJ1IBsNK3nHbpREYbDxgkMU7wF7DJGVLFSQdbZiBzNuFM+o4ztZtggSq0xjQK4AjGX9WUQMovwQsCbCwPG1eeNuF8LtTHRJYWlnyiwIyqxcIB0KXHwr04oAAA0AAAHQDlWE9o27zjeFXUHJiO6kvysq5JRfyCFj+0KsWrt2Q4zvIp2diziQZieP6FLX+B+FSvZthRFsnDAfWVpPdJIzg/Aiq52QYYnCzSOCO/Zmy/3bZQPeb+6tFwuHWKNIkFlRVVR0CgAfIUBkUginDSSKB4ClAUYFKAqggKO1HajtQFahSqFAmlLQoCg88Qm5hvyxPy7/nVW2fgpcROkECF5ZGsij5sTyUDUmtv7St24UwYkgiWMiVGfuiY7qA1/AtgdbEnjpSuzTDYHB4NZ8qQ4iQZZi7HvBcsyL4j4VKgEWsDpxNTfejSx7m7urs3BphlOZvalf7cjcT6ch5Cpo1z4DHx4hO8hYOtyLgEaroRYi9dFUFQoUKAqFChQChQvRXoDoqFFQGKo3bFLbZ59G+YAq8Cs17b8TbChOZt8yP5UGCAcfWpuHDM4fLG7AxgkKgZiVZbKeOUagc728qhSNKm9lbOkZQPybKSLAvqAUzX0BsOX7XxrHlupK7fw1xsywy63rv1r/Pf0ldg4JpZlaTDrEocFldWCyeZD3JsWB011J5VGbcYGQlRYNNIw5AAuSAB6W+Arth2Ay3s0bHSwaXrbRTlseP31H7SwbxSIHdXLXPhbNa3IggW9LVy8dmXk3K6Xh4vFZveWXX1O/ufn6DdTaX0XHLiSubuldgL2NyhQEehYH3VuvZ7tj+kFM6aLETGwb2sxQEW8rEV592a9pXNgfCRr6rr8q3jsSIOBnYIqfnBBy38Voozc356291eix5Iv9c20cEs8ZRuYIvzAYWI94rqtRUVFbF2KuFXKpvYWAAsABwAFSRpRojUCSKSRSzSaDpAowKMCjAqgrUdqO1GBQJtR2qrbzb7x4OQwrG0rqAX1yomaxALW1Nje1Qx7RZrkDDxi3WQn4aC/urNzkXTQbULVnEvaeyNZ4orXIuGc8PdqPOh/WoOHdJfrme3vsDrTlDSz79orbPnUlM6RmVQSMwCHVgOPDMPfaoXdPdXDYnZ2HmlQ98yMWlVmV75mHEHRR4Tl4XVbg2qh7z7U+nYlsSCuZo1QxqGYBVP2mUaXsanN29/foWGTDmPMVLXzMRa5JsAF0Xy86zv+o00jYOyFwcAgRmcAscz2zEsxOtgB5e6u+1Z6O0+/wCqj98jD/TST2pD+wT/ABG/6K1yhpolqKs6XtTv+oUesjW+SGnf6zVHtRJ+7Ix//OrtF/ojVCTtNQi/dKOPGQ3/AMlPN2hpkD92ut9O91HmRlqc4ul2oqojdpcYt+SB9HJt/wAlA9pCcREvvmIPw7unKGl7vQvVATtNQ8YLefeG3+SnF7SIyP0PuMoH3rV2ml8BrDu2nafeSpGDw1+ZA/GtKwe8hxEDP3fdKbhWLhw1r3IsBpp99Y/v7EZMb3eUgxRmSYm+gvdb3OllK9Paqcu9F+FBfQ2qf3ebFSARYdm8JBABAVfFe5J4a3PnUPHhJJs7RozBcua3LO2VRbmSelaHsPYSQRDwh3b2iGWxuGBAOY2jurAXtrE5a4ASp5csdaukwl2Z2rg8ZCqvFO8qBAXKkXjawvYccui2PEcCBzq2LnaSVXkYs1uJ4my2HyrQxh83gnEbA3UFXZ4yCM2Q3AIsdTpwBZSuUiqRvDsd4HYortEgWQsLHIjnKBIRoGD3U+l9K5eDX1v3G89ofZ48Un7I/wAwrfexZLbNc9cQ5+CRj8KwPBj9L+yp/wCYV6D7G1/3Sp6zSn5gfhXorEXQ0VLtRWqKRaitTlqK1A2RRWpwik0HQKUKTejvVB0UsoRGduCgsfQC5oXqv7/7R+j7OmYWzNlRQeBLsBY9Ba9BQpIhNLJiHzBpWu5BIBsNAOgAsKbl2HBIbupJ65iD8q5hiXA8JU2yhgIm9o8QpMgB0rkl2ni01MKAXAubgXPAXzeR+FYmeFq6qRG7eG+w38bfzp1d2sL9hv8AEb+dV0b3Sj9XHpx0b5604u+ko/VxfP8AnW0SmM2PHD+jVipZjlu2YhI72DXFvFm60rA7vQSxI7B1JUFhdibked/hrVS21vdK+RbKApc+Asp8Zvqb6867MDvjN3a5cmgtrdjpzJJ41Ndm1in3LRheGVgbaCQAg+8WI+BqnP4SQbXBI0NxobaHnXTjNu4iUEO5CniFGUH1txqPDVQ+DfXr10PwNSGF2bmUs7BQDa3Ek9PKonNT2Hxjp7DEA8RyPqKmW9dLE5Bs+EjUuTw4jjf1tTzYGHQBSOpuDz4G/wB4qHXbLgWyofd+F7U6m1Li/d8OYGYenlz1+Vcbjn7aljvfAw9GHvvx4fzrnk2atiVbhprzPlauX+mOiL7zf4fOmn2q5vay342rUmadBLEV4imswvY+V/SmjJfU0ReurK+rtNY44gT+ThiaSc8xFD4QotbxO+RR5tfkaoW1NuRnZszatisXiSZ34BI0syxLfiDp5AaVH7X2g/6NmbIxjzIDdZO7ByXUFTpduDW4aX1qQ3V3cw+MWMyh1z4kRhkLara5jy+LIbC+Yk8+NPtKPdpFgRsrlmvGWykMvec100sNPMgnpVkkximVSJDawQKWJZspzHxHUtZQfLXrUFsyDZUbE95jlYEj8ne3H2LoPEPhVRxfel+8Jm8JOR3D5lAOnitp7q82Xi5X5amWmkY3EGSO2YqGDhjJe9rakC2lg3H8DXRPN9I72IlkR0ANwGsHJDZXZR7Iu3kFueNxmT7Zkd1eaQysvsF2lBT9nIRa/wCFO43HNO4cIoIOmQSHRrEKSbs3DixJ41MfBcdRq577S21N33wk5iYgq8CuslrK6d6gzqBfre1egdwdjfQtnxwd6k2rtnT2T3jFha/kRWQ7sTy7RMMBjjD4KHENGSCC3eaLG4cWsHKkelX/ALO798yqWTKr99C75nDMy5SRe1hZxcD1vXo5XemNL9ahRE0L1QLUVqOioEmiNKtQtQLoUKOqAKqPaVsvE4jDxHCRrMY5CzRF8hYFbBkNwCwPIngTxq3UL0Hn7G4HaSgJHgMSAotbuGYX8mj00ubVEYjaO0Y7rLhnFuIeCZLC3E2I5c+Vemc1Rm9cDzbOxcMYJeTDToijizPEwCj1JtU44+jt5tXerEKSO7htaxXIV4HnZrn303/tViBoqxqOiqAPhwobR2HiY5XVsPOCCf1TkfECxrl/o2b+xm/wn/lV4Y+md0c+3ZX9uOJtbgstzf1vc07BvJKgsIYf4SPkGtXFLCymzqynoykffSEIuPWnHH0bqU/2sxH2Utrp4rentUk7yy2H5KHhzUm3xNRWYUd6ccfRuu5d4pRqscI/cBPzvTx3qmIs8cTeqj4acKjVUngCfQE0fdnofgavGejdSK7zyKLLDENb2sdPnrTi73zBWURx+K1+PLp0qK7s9D8DQ7s9D8DU4Y+jlUrBtzESKcmHEg4HLG7gX14rwNGu0MUvDCMP+C/S3MVbdzN4cPDho4nbumTOHVhZWLOW7wNluTawtcVYf9o8KeOJT/wn/t8KnXpdsvbaeLbQ4Yn/AIDA/IUh9szRWD4dUPLMjKTy+tx4/dWpR7w4YW/OouXTUXH4X+NVzf7bsE2H7mNxM5lV1IUWiUCxAYDUn8TTr0dqRjdtvKuUxIPSlYPbZjEYMKtkfMfGyh108BA0tx1461y0d6txno3TeJxbuPYsOX5Rzr/FSUa48asR9nvGsel7n/y1dZ9hfVvw/lSM4BtepxgZhZFOb6Optfws7EG4twvUls2eZnIw+HZ2sfDGHkPC18qC+l65b1cOzLAzSY2N8OSuSRGkYXA7sXzqxGniBIseNS4Y/n/dXdR+Bgx4fTD4yMmwJTDyqSB1AQE8TV57Ntm49MeJJI5Y8MBJ3hlTu2csumjDOTmsdNNK1QtQpMZLs2eJor03ajAqhy9CkhaUBQHahalAUq1UMZqGak0KBWeiz0VFQKL0ReipLUQGmIqp9oW9Uuz8EZ4AjP3iKO8DFAGJuSFIPLrVjnNQO1lDLlYBh0YAj4GgxDeXeWfaTNK0YDGEK4izFcqX8ZuSRxPp1qO3S2RDiXdcQZAFVSO7Ki9ybhiwPy86u2++x+9tJHmjkVSq5Boyn6jAW04/E8ahd1cA8UbhlGYtc9bWFvdx+NWdQWDZowuEBWDDpc8Wk/KMfe17DyFqg96MMcRIJI41H5NkKqxiAN7q9lFiRduPlUocO3Q0iaIqLkHyAFyaii3cxMmDwywqbG5ZyObNx19LD3V2PtqU/XNc0GGaRcyqfhTy7LkP1TQIbaMh4sfjTbYtjzNda7ElP1TTg2BL0oItpSedJL1MDd6TofhSxu1Kfq0EHmoZ6nxunMegpY3KlPF7elBXxJRHFKOJA99WQdn5PtOfjSx2bIeLmgrC7VjH1vhXdFtFZBkChlOjBlBB9xqaHZhGf1rD3XpyLs7ePWPEa+a0Gfb07GGGdHjBEcgNh9ll4qPLUEe+tq3AwiQ4GHu0VS6K7kCxZiL3Y8+NVTePczF4nDpEphLI4YMWK6WIIOh6/KtE2JgO6hji08CItx/dUC/yoO4UoCnVhpwRCgYApQFPiOlBKBkLRhafy0eWgZC0rLTlqO1Bw5aPLSqFAnLQy0qioE5aIrS6I1QxJEDXDisEGBqQl4VxyGiISTYqc7/GmsPsCFWvlqZam6iuP+jIh9UUUmzozayjSu2hQckOBROCge6nRCOlPUdAz3I6UYiHSnqOgaEflSglOilCgaCUYSn1FOKKDnEdKERrqApQoOYQmlrAa6VpxaBhMPXRHFaliligCinQKSKWtAAKVajFHQFahajoUAoUKF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68" name="Picture 4" descr="File:Vesta sewing machine IMGP0718.jpg">
            <a:hlinkClick r:id="rId3"/>
          </p:cNvPr>
          <p:cNvPicPr>
            <a:picLocks noChangeAspect="1" noChangeArrowheads="1"/>
          </p:cNvPicPr>
          <p:nvPr/>
        </p:nvPicPr>
        <p:blipFill>
          <a:blip r:embed="rId4" cstate="print"/>
          <a:srcRect/>
          <a:stretch>
            <a:fillRect/>
          </a:stretch>
        </p:blipFill>
        <p:spPr bwMode="auto">
          <a:xfrm>
            <a:off x="3048000" y="2743200"/>
            <a:ext cx="5410200" cy="3733039"/>
          </a:xfrm>
          <a:prstGeom prst="rect">
            <a:avLst/>
          </a:prstGeom>
          <a:no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en-US" sz="3200" b="1" dirty="0" smtClean="0">
                <a:solidFill>
                  <a:schemeClr val="accent5">
                    <a:lumMod val="50000"/>
                  </a:schemeClr>
                </a:solidFill>
              </a:rPr>
              <a:t>Stories that Teach for 500</a:t>
            </a:r>
          </a:p>
        </p:txBody>
      </p:sp>
      <p:sp>
        <p:nvSpPr>
          <p:cNvPr id="36867" name="Rectangle 3"/>
          <p:cNvSpPr>
            <a:spLocks noGrp="1" noRot="1" noChangeArrowheads="1"/>
          </p:cNvSpPr>
          <p:nvPr>
            <p:ph idx="1"/>
          </p:nvPr>
        </p:nvSpPr>
        <p:spPr>
          <a:xfrm>
            <a:off x="271463" y="1341438"/>
            <a:ext cx="8540750" cy="4422775"/>
          </a:xfrm>
        </p:spPr>
        <p:txBody>
          <a:bodyPr/>
          <a:lstStyle/>
          <a:p>
            <a:pPr algn="ctr" eaLnBrk="1" hangingPunct="1">
              <a:buFont typeface="Wingdings" pitchFamily="2" charset="2"/>
              <a:buNone/>
              <a:defRPr/>
            </a:pPr>
            <a:r>
              <a:rPr lang="en-US" dirty="0" smtClean="0"/>
              <a:t>Bishop </a:t>
            </a:r>
            <a:r>
              <a:rPr lang="en-US" dirty="0" err="1" smtClean="0"/>
              <a:t>Stevensen</a:t>
            </a:r>
            <a:r>
              <a:rPr lang="en-US" dirty="0" smtClean="0"/>
              <a:t> told the stories of 3 Mormon Olympic medal winners where fractions of seconds mattered. He then compared our lives to this many minutes.</a:t>
            </a:r>
          </a:p>
        </p:txBody>
      </p:sp>
      <p:pic>
        <p:nvPicPr>
          <p:cNvPr id="61442" name="Picture 2" descr="https://www.lds.org/bc/content/shared/content/images/leaders/gary-e-stevenson-large.jpg"/>
          <p:cNvPicPr>
            <a:picLocks noChangeAspect="1" noChangeArrowheads="1"/>
          </p:cNvPicPr>
          <p:nvPr/>
        </p:nvPicPr>
        <p:blipFill>
          <a:blip r:embed="rId2" cstate="print"/>
          <a:srcRect/>
          <a:stretch>
            <a:fillRect/>
          </a:stretch>
        </p:blipFill>
        <p:spPr bwMode="auto">
          <a:xfrm>
            <a:off x="3429000" y="3352800"/>
            <a:ext cx="2543175" cy="3171826"/>
          </a:xfrm>
          <a:prstGeom prst="rect">
            <a:avLst/>
          </a:prstGeom>
          <a:no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sz="2500" b="1" dirty="0" smtClean="0"/>
              <a:t> </a:t>
            </a:r>
            <a:r>
              <a:rPr lang="en-US" sz="3200" b="1" dirty="0" smtClean="0">
                <a:solidFill>
                  <a:schemeClr val="accent5">
                    <a:lumMod val="50000"/>
                  </a:schemeClr>
                </a:solidFill>
              </a:rPr>
              <a:t>Stories that Teach for 500</a:t>
            </a:r>
            <a:endParaRPr lang="en-US" sz="2500" b="1" dirty="0" smtClean="0">
              <a:solidFill>
                <a:schemeClr val="accent5">
                  <a:lumMod val="50000"/>
                </a:schemeClr>
              </a:solidFill>
            </a:endParaRPr>
          </a:p>
        </p:txBody>
      </p:sp>
      <p:sp>
        <p:nvSpPr>
          <p:cNvPr id="37891" name="Rectangle 3"/>
          <p:cNvSpPr>
            <a:spLocks noGrp="1" noRot="1" noChangeArrowheads="1"/>
          </p:cNvSpPr>
          <p:nvPr>
            <p:ph idx="1"/>
          </p:nvPr>
        </p:nvSpPr>
        <p:spPr/>
        <p:txBody>
          <a:bodyPr/>
          <a:lstStyle/>
          <a:p>
            <a:pPr eaLnBrk="1" hangingPunct="1">
              <a:defRPr/>
            </a:pPr>
            <a:r>
              <a:rPr lang="en-US" dirty="0" smtClean="0"/>
              <a:t>Answer: What is 4 minutes?</a:t>
            </a:r>
          </a:p>
          <a:p>
            <a:pPr eaLnBrk="1" hangingPunct="1">
              <a:defRPr/>
            </a:pPr>
            <a:r>
              <a:rPr lang="en-US" dirty="0" smtClean="0">
                <a:hlinkClick r:id="rId2" action="ppaction://hlinksldjump"/>
              </a:rPr>
              <a:t>Back</a:t>
            </a:r>
            <a:r>
              <a:rPr lang="en-US" dirty="0" smtClean="0"/>
              <a:t>				       </a:t>
            </a: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481444"/>
            <a:ext cx="4724400" cy="3462156"/>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en-US" sz="3200" b="1" dirty="0" smtClean="0">
                <a:solidFill>
                  <a:schemeClr val="accent5">
                    <a:lumMod val="50000"/>
                  </a:schemeClr>
                </a:solidFill>
              </a:rPr>
              <a:t>Stories that Teach for 600</a:t>
            </a:r>
          </a:p>
        </p:txBody>
      </p:sp>
      <p:sp>
        <p:nvSpPr>
          <p:cNvPr id="36867" name="Rectangle 3"/>
          <p:cNvSpPr>
            <a:spLocks noGrp="1" noRot="1" noChangeArrowheads="1"/>
          </p:cNvSpPr>
          <p:nvPr>
            <p:ph idx="1"/>
          </p:nvPr>
        </p:nvSpPr>
        <p:spPr>
          <a:xfrm>
            <a:off x="271463" y="1341438"/>
            <a:ext cx="8540750" cy="4422775"/>
          </a:xfrm>
        </p:spPr>
        <p:txBody>
          <a:bodyPr/>
          <a:lstStyle/>
          <a:p>
            <a:pPr eaLnBrk="1" hangingPunct="1">
              <a:defRPr/>
            </a:pPr>
            <a:r>
              <a:rPr lang="en-US" dirty="0" smtClean="0"/>
              <a:t>Sister Stevens told the story of driving along a road and having a strong impression to do this. (Must tell the story)</a:t>
            </a:r>
          </a:p>
        </p:txBody>
      </p:sp>
      <p:sp>
        <p:nvSpPr>
          <p:cNvPr id="40965" name="AutoShape 5" descr="data:image/jpeg;base64,/9j/4AAQSkZJRgABAQAAAQABAAD/2wCEAAkGBxAQEhAPEA8PEBAQDw8QDxAPDw8PDw8PFBQWFhQRFBQYHCggGBolGxQUITEhJSkrLi4uFx80ODMsNygtLisBCgoKDg0OGhAQGiwcHyQsLCwrLCwsLCwsLCwsLCwsLCwsLCwsLCwsLCwsLCwsLCwsLCwrLCwsLCwsLCwsLDc3LP/AABEIAPsAyQMBIgACEQEDEQH/xAAcAAACAgMBAQAAAAAAAAAAAAACAwEFAAQGBwj/xABCEAABAwIEAgcFBgMGBwEAAAABAAIDBBESITFBBVEGEyJhcYGRBzJCobEUI1LB0fBicoIVJDOSouFDY3OywtLxF//EABkBAAMBAQEAAAAAAAAAAAAAAAACAwEEBf/EACERAQEAAgIDAAMBAQAAAAAAAAABAhEDMRIhQQQiMlET/9oADAMBAAIRAxEAPwDx8JrQgsmNXJXpSGgKQFIRAKZ9MATGhQ0JjQktPIwBE0KQEbQktPpFkyJqwNTomqeVPICduS0TqrKobkq46puO+mck9sspcFiwpyMjRTBDGEUiPrZ0xoyWtJqtxoyWrIM1uN9lynobAisojCZZZa2QuyS4LZskEZpsaXXtIWWRtaosjZqQ8ILJsgQJ5U61gmtCAJrU9JDGqQhBRNUzmtCY1LamtCnkpBgImhYFIU6pBhOjSLq24Fwp9S8AZMB7T7Xt3DmUtm+m+Ux91rNpnynBGxz3HRrGlx8fDvWzF0SmuOtkii5tDuskt4Cw+a7uKhhp2CNoIxbNuZJSOZG3y8UuJsklxBG1jW5l4wtjbz7f6Lo4+Lxntx8v5Ft/VzEvRema3/FeXEfE+Nn+mx+qqX9G5ySIxj87nysF0XFILE9bVudzAGQ83aqglmERJgqz3tDm59xsU/hKnOXJXzcNmiNnxkfNaswz5K4peNkuwTXIdvl9Dqtqt4Y14xNN/DI+YS5cdlWw55ZqqBmi1JBmt98RZ2StOTVTx7Wy9yCiCYQojCMhZb7NJ6LS7ZpqWBmmlJ9GGqS1GApsl2dqSBLsnyhKsqY9I2NQBNalpgVaWCCIBC1MASVsE1OjSQE6JTyUh1lF1KAlTUbvDqUzPDBlu4291o1K9H4fCIowxrbNbYYR7z3HRl+ZyufHlnzfRakDWdYdXW8b/CB55+S6SpkwNDGW6xxwM7nHJzvK9lbjmnFz8m7pt0dEJ3uL3HA04ZpAbY3DWFnJjdzuckHSWvLWiKIBoFw0Nyw23y+vkNyn9c2FjYWfCBfvPM9981qxwiRxxZgagZZfhudAAcyqXL4hr6804rSyvOJwLsXujtWt4LVFLhzd2nbNGg8bL0HjEIlOGLJrvee3Ihl8g3kDz18FrcP6OHC6UjW7WCwsNAPNF5NNmO/bmDDjY3EACLkHa9rWKuuFjHHgewtc3dvZI/Ij95KxZwRrrx6ZWv8An++a6NnBWtj+h3H7KX/oazTzvidISS0+98Lshi7j3/vw5qUWNjzXo3FKIWN8wNTaxafEaeK4/jtDYiRuYOTvHmlv+rceXyq+NMKCMI7KN7dkLISwM09LaM1spNezLKEdlgCXZq1JglLZmCTZWxvpKxpo0CMKtTE1MCFqNqSniUbCsspASUx11MDMTmt5uAQLe4JHeUOI7MbXPPkMvmljcrqbdhw3K3JgxeZ09AmU1VjkdKdGdlo/T981Xmcsic46vJPkdB6D5oaeUxxgfEcyTsTc/S/yTb049bXDZy92vdlz3RNqg/Exp+7AwuOhdc3cfD63VNBU3u1uVhZx371vUwwhrNzmfEn/AOeiN6Ex2vIJWgC9s/l+81YzTBkIAAufdH8R09Ln0VFHEXuAGgtcj6K1qBcgfhH7KWXdU8PZnD4tb7j17/l8luiXsFp1Fz4jQhBSCw8ggqGEEnRNTXDcc5XTYHHU203xN5KrrqVkrC9g7JHabsPD95Lf6QRktJabOZmCqjhlRY/wvObdgTqtk3Eb6rmZocDi3bbwQFWvSCnwyAjQgqrKjl27uO7xKcUMWql6yHVN8H05wWNROChoUzfSJUmyfMEpVxvolV6IKEQXRURtRtKBqIJKaGoghajCnTwSt+CRdl/ORzGf0g3P5KpXQ8I7MYcdGtJ8XOJA+hRj2Tlv6tmt7RZGOY9NPos4gQ1o5nIeevyA9UNF2n4j3gHkN3ei1uJz4nxsF7uu49wOQ+QC3W6hGxw6I2va9zvor2jpxq4nPIkA/N3JbPC6dsYYHAe7lfTvKZWdKaGP7sHrHaWZ7t9LXORPgtmFyUlmM9rCmhsBhtba31W22NrRfUqnoeJMkyjD2uGrHCxF+5X4ixxF/wAVvmjw0f0056t4IYy2ep5eCmSlyJfc8yTmquspKq2GNwYHYiXgguGWQt6eqpH8I4jmesLnZFvvBvnc9ypMJZsty1dLPikONjg0kfhPLkuHoqwte5j/AHmvvllvmu/ggkEf3gGIAF2Em1/NedcRH94mtkWkO/mbezh6G/kjGdxPkn1cdI7Eg72v5ZKiKuK92LAf4W/MBU7hqubOOjgvqwh4Qxao5CgjOa34f62XFY1YsCmcmYpKbIlWVIne2ipWKF0oiBRsKWEbUtbDmlMBSWpjVOnhivqd/wB1GNBhuf4rGwsqBb4lJjG9hkByHNGM9k5eltHPlh0L8stoxr6qupqm9Wb7Ftu4AWt9U2gabEn3i2/g0afVabIj9quNwwnne2o9FXGdoT49IfRdfGGlzmtIIOA2JadRfZP4f0UhiAwx4gNMQBtv+ZSuGS9lo3yXU0dS0NzRj6dNw3NtaKiwdogDTQbeK2aBoLHt8Vr11aHdkGw3dy7lHCqlgxNLr2usvbLjdGwhp7J1070/7G0Kk4hXwtkwF3bd7gbfF4rP7Vew4JPJw081kum+OzOJtADvBeXcWiw1cZ2lPVn+oHP1svQeK1eIZbrkuKxwukiaXO6/HG5jQMurBOInlsmw7LzySNCoywtOvVt+Vx9Qqp26suLP+8bywPv5uyVcVDl7b+PLqtWVRDqplWQhHxS9tpQFixRU2RIgTHoFWEqvQhSoC6XOMBGEIRBLTQbUxqBqNTp4K6saCsAa6Mtbc5tJGh7+arliyDLHc0u+Hk3JdclxDTfLvI/fctgxwNns9zhNZhj0DHMu7EL872WnwufGerOTi1waebrZKyr+E/amseG/exi2E5EOHJWxs7cuWNxrp6YEWIVg6pNg0andVfA5usjaSCHaOBBBDhkRn3hdFSBpBBAuNEl3HVjn6axiaWYHZ3171pDhgZfqjgvyOvktut4HFJmHSMdzZJI0egNkul4AGghzpHX0cJXX+YTST/TTV7pAEURxSPbi3c45plPWMqDaMY2j4g04PJ2hTJ+jsRtdumuIukJ9ch6LeiwxNs0YQMgFmWm5eOvVVfFIAwNG5zXIinBnmqT8LRGy/wATrWA9SVedIuKBuJ5P8LBzXG13G3GwYLBu53PgjG6Q5Mbkzikt5LfhaG+ep+q1SUpjy4lxzJNyUwrny7dGE1i15UUCGVHTrb0z6eVixywKZyZAhsjkQqkKqbrAhuiC63KY1MCWxMCSnhjUSAFECpnhgUIgsp3DrYWkXBmiDv5S8XHotwwuV1C8mcwm69I6DdC3BrayobYkAwRHYEAiVw58htrra15U9HH4i+M2J1BGRXoDoAlGmXoY8WMmtPLz5ssstvJuHSTtqKiGdtsEmFptmQWhwdfe4cNlfxu+IbZFXnSPhgLmzBuZAY8+Fywn1I9FUGLCb89VzZ46unZxZbx2OOYX8VZ0xbbNUsrNwpbWObqpyadG9rmrc22QXMcZrrHCNh80+r4g4iwC5+e7na3JNr95RrbLZjNOT4xVGSR1zk0lrRsqaU5q34tQPglfG/PPE134muzB/fJU82qlJ+1UtnjNNmnTiUinKcVPLtTHpryplMlyJlMmvRPp71gUyBCCpQ5ciWmPS08Yp0YS0xq7a5TGJgS2hGEmt9N3rswIglY7ITJdUx4N9o5/lSfye+fYLXZNZzX/AIXtd6EFLc5Bs62u3iujDDHHpx58mWd919ggZA8wCpsph91v8rfoisqJteWAOBaRcEWIXHcTpzE4sPi082813BCqukVD1sZIHbZ2m8zzb5qXLhuL8PJ45avTjShLbpL5UUbyNlyad1IrWWBVNiDLF34sr/i2VzVEu8FU8RpsZgYBrURegcCfkE+Pad6F7QuFXp46oDOINEhA/wCG62ZtsHb7XK8wlN89tl9JyUwLACNrEdy8n6aezx7cVTw9ul3TUo33Lov/AF9OSrycG75RHi/I8Z43pxtMnlV1JWtBwuBYRkQdjuDyW/iBzGi4OTC4329LizxynqkSlFSnNBKUVIi/yz625Clgo5UsFSnRwuQInIU8Yp0bDulpdQ7QLvmO7pw55+OO2z9oGwQmYrUBTWldExk6cWWeWXdN6xYHILLAVpTFs8Jg6yeGO1+smhZ/meGn6rUCfQV0lNNFUxBpfC9sjQ5uJuJpuLt3HcgPsADbkpXzNU+1XjUuba1kY/DFTQC3d2mk/Na//wCi8aOX9pS+UdOP/BbsPqFBJbMXF9xuvlWu6X8UmGGTiNWRuGy9Xf8AyWXpXsv4w4MjnJLjnFUDVzrHW/P3XeaytkdH0goeqkLgOy8lw5A7j1z81Xh55LuaunjqI8iHMdYtI2P5HuXIzUboXOZILYbuDgCcTRuFzcmGruOvizmU1WjOMiUrh8RfU04AyYXyO7wGEW9XBb0jOsa0tya4XvufLZbvRql++cbe7C5o/qc39EvHP2inJ/O3TPYMAI0yWpUwWIcN9fyVk2GzcGtguN9qfEJ6bhz56eZ0Msc1OA5uE4g52EsIIIIzv/Su15+1R069n8NcHTwBsNZYnEOzHOeUnI5Dtet14pIZqZ74pGuZIxxa9j/hcNlbze0XjDsjXOAH4IoGfMNVLxPik9U/rqiV0smFrMbg0HC2+EZAaXKTLGZdtxysu42YqsPyIsfkVt0pVCD67eKt+Gvxi+4yK4+bimM3Hf8Aj81zur2sZSlhGQUGE8lxx3IKhTY8lljyWhSApE7k1xsCVrFq9Pjn15PPeoi5RscpY1HhVXOY0qChupugCBRIApBQC3x3zBse5MGmtyoUoCV3nsm4haokpnHKZmJg/wCYzUebT/pXBLc4PxA008NQ294ZWSZbtae03zFwgPouCWSEksOR1afdP+/etuumhrI3QuJie9jmA5ZYmlt2u033RsjbKxkjCHNexr2kZgtcLg+hC1ZqRFhpVfQcM+ztEP4STkMIzN8hc2Hd4q96P0tjJLbKwa3xFyT8wtRjTaxvkOyd2/qrOs4nFTwBzQ6S1mtY0douPPkL5kqeOGstrZ8m8dD4pxKGljfPUSshiZ7z3mwF9BzJPIZr569o3T13E3iGJpjpIn4mh3vzPsQJHjYAE2HfcpvtW4jVT1TPtDz1YZihhGUUd9SBudMz/suGIzVa59Aey6xGhIWBi3OETYJLbOBHnqFphTE+zweRCTPHeNinFl45yuo64ITKOa1CVBXl+Ee351tGUc1HWrVKzCt8IXyqtfokhHIcggC9Pj6ePzX9hKLqCsTpCBWKFiAlpRApd8/FGgJHL071N0P11CwFAEsChYgPafYz0r6xh4bM77yFhdTE/HA3WPxZ9D3FemNjxC6+UqCtkp5Y54XYZYnh7HciOfMEXBHIlfUHRLjcVfSRVMWQeLPYfejkabPYfA/KxWhYNo7g7JZ4cMJBF73y12VjewTCPkgPBfbLRAfZZQN3xnzFx9CvLHr2b20xWiIPwTtcPB1x+a8aeihChYhcsCED0xLdsgL6M3APMD6Iwtakf2G+ACe1683KatezjnLIJYpxLLpTbilkKFS9CvTk1HjZ3eVSpULFpE3UoVl0NDIbEJl0mY6I2OyCAYFhyz56/qhRAoCViEZZbbfopugJXfex/pOaOq+zSOtBVlrRc5MqNGO874T/AE8lwF1jXkaEgjQg2IPMHmgPsIPuE6LOzr6jRcl7OOkQ4hQxSuIM0Y6mo0/xWgdq22IWd5ldVSnsjzC1jzf22UWKlkkA90xn0e39CvAXr6e9ptJ1nD6wb/Z3OHiztD6L5hcitCEL/wA1IUOWBBKW8oylvQG/QHs25FbIJWpwt2bh3ArfIXJyesnbxXeEDiU41lkVlNT2qSViFSu95yVixYhiVCxQgFyooTkhl0WRIafdZdCFKAPXJQDsfLvQ3UnNASoKgHbf6rCgO79j/ST7JWthe60FZaJ9zYNlz6p3qcP9Q5L6KpHe93OXxyDbMEgjQjIg7EL6i9m3SD+0KKOoJHWC8c43EzAAT4EWcPFbGLPpUzFTTNPxwys9WH9F8ljQeAX15xwYoH/yh3kCPyuvkeobZzm/hc4ehsiiFBRupQ3zKxqSkPKeStdxQG3ws/eNH4rj1CvzTrmIX4SHciD6Lr2uuAeYv6rk/ImrK6/xvcsajqdR1K2iUN1Dbo05e6kFDdSF6TyxLFClAYoKxYUAEuihpWSlQ1DTQVIKWiCANSgupugMcL+PNY19/HkouheNxqgDXf8Asc6T/Y6wU8jv7vWlsTrnssnv90/uvm0/zDkvPmvuiBIzBIIzBGRB5hAfYVWwGN7QNWOHmQvkbiB+9l/6sn/eV9Jez3pOOIUMcjiOuYBFUC4v1rLXdbYOFnea+b+KuBnqC33TUTlvh1jrLaxqoAVMhsEu6xqXFKKMpZQBLpeGTYo2dww+i5kFW3BJ9YzucQ/NR58d4LcGWslw4obqHIVxO5zYRBApXpvKGoKxQgJuoKxQUAD1l0L1hQ0y6m6WESAO6y6gLEMTdShWICHDdE111hSzqgOu6A9LHcNlmvcxTwuY8DVsjWuMTwOeIkeDiuXBvrrqUJWbFALkdcqQgajKGhJQrCoQEp9EbSMP8QSAmwntN/mb9Vl6bO3TlDZQ4qLrztvR0//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7" name="AutoShape 7" descr="data:image/jpeg;base64,/9j/4AAQSkZJRgABAQAAAQABAAD/2wCEAAkGBxAQEhAPEA8PEBAQDw8QDxAPDw8PDw8PFBQWFhQRFBQYHCggGBolGxQUITEhJSkrLi4uFx80ODMsNygtLisBCgoKDg0OGhAQGiwcHyQsLCwrLCwsLCwsLCwsLCwsLCwsLCwsLCwsLCwsLCwsLCwsLCwrLCwsLCwsLCwsLDc3LP/AABEIAPsAyQMBIgACEQEDEQH/xAAcAAACAgMBAQAAAAAAAAAAAAACAwEFAAQGBwj/xABCEAABAwIEAgcFBgMGBwEAAAABAAIDBBESITFBBVEGEyJhcYGRBzJCobEUI1LB0fBicoIVJDOSouFDY3OywtLxF//EABkBAAMBAQEAAAAAAAAAAAAAAAACAwEEBf/EACERAQEAAgIDAAMBAQAAAAAAAAABAhEDMRIhQQQiMlET/9oADAMBAAIRAxEAPwDx8JrQgsmNXJXpSGgKQFIRAKZ9MATGhQ0JjQktPIwBE0KQEbQktPpFkyJqwNTomqeVPICduS0TqrKobkq46puO+mck9sspcFiwpyMjRTBDGEUiPrZ0xoyWtJqtxoyWrIM1uN9lynobAisojCZZZa2QuyS4LZskEZpsaXXtIWWRtaosjZqQ8ILJsgQJ5U61gmtCAJrU9JDGqQhBRNUzmtCY1LamtCnkpBgImhYFIU6pBhOjSLq24Fwp9S8AZMB7T7Xt3DmUtm+m+Ux91rNpnynBGxz3HRrGlx8fDvWzF0SmuOtkii5tDuskt4Cw+a7uKhhp2CNoIxbNuZJSOZG3y8UuJsklxBG1jW5l4wtjbz7f6Lo4+Lxntx8v5Ft/VzEvRema3/FeXEfE+Nn+mx+qqX9G5ySIxj87nysF0XFILE9bVudzAGQ83aqglmERJgqz3tDm59xsU/hKnOXJXzcNmiNnxkfNaswz5K4peNkuwTXIdvl9Dqtqt4Y14xNN/DI+YS5cdlWw55ZqqBmi1JBmt98RZ2StOTVTx7Wy9yCiCYQojCMhZb7NJ6LS7ZpqWBmmlJ9GGqS1GApsl2dqSBLsnyhKsqY9I2NQBNalpgVaWCCIBC1MASVsE1OjSQE6JTyUh1lF1KAlTUbvDqUzPDBlu4291o1K9H4fCIowxrbNbYYR7z3HRl+ZyufHlnzfRakDWdYdXW8b/CB55+S6SpkwNDGW6xxwM7nHJzvK9lbjmnFz8m7pt0dEJ3uL3HA04ZpAbY3DWFnJjdzuckHSWvLWiKIBoFw0Nyw23y+vkNyn9c2FjYWfCBfvPM9981qxwiRxxZgagZZfhudAAcyqXL4hr6804rSyvOJwLsXujtWt4LVFLhzd2nbNGg8bL0HjEIlOGLJrvee3Ihl8g3kDz18FrcP6OHC6UjW7WCwsNAPNF5NNmO/bmDDjY3EACLkHa9rWKuuFjHHgewtc3dvZI/Ij95KxZwRrrx6ZWv8An++a6NnBWtj+h3H7KX/oazTzvidISS0+98Lshi7j3/vw5qUWNjzXo3FKIWN8wNTaxafEaeK4/jtDYiRuYOTvHmlv+rceXyq+NMKCMI7KN7dkLISwM09LaM1spNezLKEdlgCXZq1JglLZmCTZWxvpKxpo0CMKtTE1MCFqNqSniUbCsspASUx11MDMTmt5uAQLe4JHeUOI7MbXPPkMvmljcrqbdhw3K3JgxeZ09AmU1VjkdKdGdlo/T981Xmcsic46vJPkdB6D5oaeUxxgfEcyTsTc/S/yTb049bXDZy92vdlz3RNqg/Exp+7AwuOhdc3cfD63VNBU3u1uVhZx371vUwwhrNzmfEn/AOeiN6Ex2vIJWgC9s/l+81YzTBkIAAufdH8R09Ln0VFHEXuAGgtcj6K1qBcgfhH7KWXdU8PZnD4tb7j17/l8luiXsFp1Fz4jQhBSCw8ggqGEEnRNTXDcc5XTYHHU203xN5KrrqVkrC9g7JHabsPD95Lf6QRktJabOZmCqjhlRY/wvObdgTqtk3Eb6rmZocDi3bbwQFWvSCnwyAjQgqrKjl27uO7xKcUMWql6yHVN8H05wWNROChoUzfSJUmyfMEpVxvolV6IKEQXRURtRtKBqIJKaGoghajCnTwSt+CRdl/ORzGf0g3P5KpXQ8I7MYcdGtJ8XOJA+hRj2Tlv6tmt7RZGOY9NPos4gQ1o5nIeevyA9UNF2n4j3gHkN3ei1uJz4nxsF7uu49wOQ+QC3W6hGxw6I2va9zvor2jpxq4nPIkA/N3JbPC6dsYYHAe7lfTvKZWdKaGP7sHrHaWZ7t9LXORPgtmFyUlmM9rCmhsBhtba31W22NrRfUqnoeJMkyjD2uGrHCxF+5X4ixxF/wAVvmjw0f0056t4IYy2ep5eCmSlyJfc8yTmquspKq2GNwYHYiXgguGWQt6eqpH8I4jmesLnZFvvBvnc9ypMJZsty1dLPikONjg0kfhPLkuHoqwte5j/AHmvvllvmu/ggkEf3gGIAF2Em1/NedcRH94mtkWkO/mbezh6G/kjGdxPkn1cdI7Eg72v5ZKiKuK92LAf4W/MBU7hqubOOjgvqwh4Qxao5CgjOa34f62XFY1YsCmcmYpKbIlWVIne2ipWKF0oiBRsKWEbUtbDmlMBSWpjVOnhivqd/wB1GNBhuf4rGwsqBb4lJjG9hkByHNGM9k5eltHPlh0L8stoxr6qupqm9Wb7Ftu4AWt9U2gabEn3i2/g0afVabIj9quNwwnne2o9FXGdoT49IfRdfGGlzmtIIOA2JadRfZP4f0UhiAwx4gNMQBtv+ZSuGS9lo3yXU0dS0NzRj6dNw3NtaKiwdogDTQbeK2aBoLHt8Vr11aHdkGw3dy7lHCqlgxNLr2usvbLjdGwhp7J1070/7G0Kk4hXwtkwF3bd7gbfF4rP7Vew4JPJw081kum+OzOJtADvBeXcWiw1cZ2lPVn+oHP1svQeK1eIZbrkuKxwukiaXO6/HG5jQMurBOInlsmw7LzySNCoywtOvVt+Vx9Qqp26suLP+8bywPv5uyVcVDl7b+PLqtWVRDqplWQhHxS9tpQFixRU2RIgTHoFWEqvQhSoC6XOMBGEIRBLTQbUxqBqNTp4K6saCsAa6Mtbc5tJGh7+arliyDLHc0u+Hk3JdclxDTfLvI/fctgxwNns9zhNZhj0DHMu7EL872WnwufGerOTi1waebrZKyr+E/amseG/exi2E5EOHJWxs7cuWNxrp6YEWIVg6pNg0andVfA5usjaSCHaOBBBDhkRn3hdFSBpBBAuNEl3HVjn6axiaWYHZ3171pDhgZfqjgvyOvktut4HFJmHSMdzZJI0egNkul4AGghzpHX0cJXX+YTST/TTV7pAEURxSPbi3c45plPWMqDaMY2j4g04PJ2hTJ+jsRtdumuIukJ9ch6LeiwxNs0YQMgFmWm5eOvVVfFIAwNG5zXIinBnmqT8LRGy/wATrWA9SVedIuKBuJ5P8LBzXG13G3GwYLBu53PgjG6Q5Mbkzikt5LfhaG+ep+q1SUpjy4lxzJNyUwrny7dGE1i15UUCGVHTrb0z6eVixywKZyZAhsjkQqkKqbrAhuiC63KY1MCWxMCSnhjUSAFECpnhgUIgsp3DrYWkXBmiDv5S8XHotwwuV1C8mcwm69I6DdC3BrayobYkAwRHYEAiVw58htrra15U9HH4i+M2J1BGRXoDoAlGmXoY8WMmtPLz5ssstvJuHSTtqKiGdtsEmFptmQWhwdfe4cNlfxu+IbZFXnSPhgLmzBuZAY8+Fywn1I9FUGLCb89VzZ46unZxZbx2OOYX8VZ0xbbNUsrNwpbWObqpyadG9rmrc22QXMcZrrHCNh80+r4g4iwC5+e7na3JNr95RrbLZjNOT4xVGSR1zk0lrRsqaU5q34tQPglfG/PPE134muzB/fJU82qlJ+1UtnjNNmnTiUinKcVPLtTHpryplMlyJlMmvRPp71gUyBCCpQ5ciWmPS08Yp0YS0xq7a5TGJgS2hGEmt9N3rswIglY7ITJdUx4N9o5/lSfye+fYLXZNZzX/AIXtd6EFLc5Bs62u3iujDDHHpx58mWd919ggZA8wCpsph91v8rfoisqJteWAOBaRcEWIXHcTpzE4sPi082813BCqukVD1sZIHbZ2m8zzb5qXLhuL8PJ45avTjShLbpL5UUbyNlyad1IrWWBVNiDLF34sr/i2VzVEu8FU8RpsZgYBrURegcCfkE+Pad6F7QuFXp46oDOINEhA/wCG62ZtsHb7XK8wlN89tl9JyUwLACNrEdy8n6aezx7cVTw9ul3TUo33Lov/AF9OSrycG75RHi/I8Z43pxtMnlV1JWtBwuBYRkQdjuDyW/iBzGi4OTC4329LizxynqkSlFSnNBKUVIi/yz625Clgo5UsFSnRwuQInIU8Yp0bDulpdQ7QLvmO7pw55+OO2z9oGwQmYrUBTWldExk6cWWeWXdN6xYHILLAVpTFs8Jg6yeGO1+smhZ/meGn6rUCfQV0lNNFUxBpfC9sjQ5uJuJpuLt3HcgPsADbkpXzNU+1XjUuba1kY/DFTQC3d2mk/Na//wCi8aOX9pS+UdOP/BbsPqFBJbMXF9xuvlWu6X8UmGGTiNWRuGy9Xf8AyWXpXsv4w4MjnJLjnFUDVzrHW/P3XeaytkdH0goeqkLgOy8lw5A7j1z81Xh55LuaunjqI8iHMdYtI2P5HuXIzUboXOZILYbuDgCcTRuFzcmGruOvizmU1WjOMiUrh8RfU04AyYXyO7wGEW9XBb0jOsa0tya4XvufLZbvRql++cbe7C5o/qc39EvHP2inJ/O3TPYMAI0yWpUwWIcN9fyVk2GzcGtguN9qfEJ6bhz56eZ0Msc1OA5uE4g52EsIIIIzv/Su15+1R069n8NcHTwBsNZYnEOzHOeUnI5Dtet14pIZqZ74pGuZIxxa9j/hcNlbze0XjDsjXOAH4IoGfMNVLxPik9U/rqiV0smFrMbg0HC2+EZAaXKTLGZdtxysu42YqsPyIsfkVt0pVCD67eKt+Gvxi+4yK4+bimM3Hf8Aj81zur2sZSlhGQUGE8lxx3IKhTY8lljyWhSApE7k1xsCVrFq9Pjn15PPeoi5RscpY1HhVXOY0qChupugCBRIApBQC3x3zBse5MGmtyoUoCV3nsm4haokpnHKZmJg/wCYzUebT/pXBLc4PxA008NQ294ZWSZbtae03zFwgPouCWSEksOR1afdP+/etuumhrI3QuJie9jmA5ZYmlt2u033RsjbKxkjCHNexr2kZgtcLg+hC1ZqRFhpVfQcM+ztEP4STkMIzN8hc2Hd4q96P0tjJLbKwa3xFyT8wtRjTaxvkOyd2/qrOs4nFTwBzQ6S1mtY0douPPkL5kqeOGstrZ8m8dD4pxKGljfPUSshiZ7z3mwF9BzJPIZr569o3T13E3iGJpjpIn4mh3vzPsQJHjYAE2HfcpvtW4jVT1TPtDz1YZihhGUUd9SBudMz/suGIzVa59Aey6xGhIWBi3OETYJLbOBHnqFphTE+zweRCTPHeNinFl45yuo64ITKOa1CVBXl+Ee351tGUc1HWrVKzCt8IXyqtfokhHIcggC9Pj6ePzX9hKLqCsTpCBWKFiAlpRApd8/FGgJHL071N0P11CwFAEsChYgPafYz0r6xh4bM77yFhdTE/HA3WPxZ9D3FemNjxC6+UqCtkp5Y54XYZYnh7HciOfMEXBHIlfUHRLjcVfSRVMWQeLPYfejkabPYfA/KxWhYNo7g7JZ4cMJBF73y12VjewTCPkgPBfbLRAfZZQN3xnzFx9CvLHr2b20xWiIPwTtcPB1x+a8aeihChYhcsCED0xLdsgL6M3APMD6Iwtakf2G+ACe1683KatezjnLIJYpxLLpTbilkKFS9CvTk1HjZ3eVSpULFpE3UoVl0NDIbEJl0mY6I2OyCAYFhyz56/qhRAoCViEZZbbfopugJXfex/pOaOq+zSOtBVlrRc5MqNGO874T/AE8lwF1jXkaEgjQg2IPMHmgPsIPuE6LOzr6jRcl7OOkQ4hQxSuIM0Y6mo0/xWgdq22IWd5ldVSnsjzC1jzf22UWKlkkA90xn0e39CvAXr6e9ptJ1nD6wb/Z3OHiztD6L5hcitCEL/wA1IUOWBBKW8oylvQG/QHs25FbIJWpwt2bh3ArfIXJyesnbxXeEDiU41lkVlNT2qSViFSu95yVixYhiVCxQgFyooTkhl0WRIafdZdCFKAPXJQDsfLvQ3UnNASoKgHbf6rCgO79j/ST7JWthe60FZaJ9zYNlz6p3qcP9Q5L6KpHe93OXxyDbMEgjQjIg7EL6i9m3SD+0KKOoJHWC8c43EzAAT4EWcPFbGLPpUzFTTNPxwys9WH9F8ljQeAX15xwYoH/yh3kCPyuvkeobZzm/hc4ehsiiFBRupQ3zKxqSkPKeStdxQG3ws/eNH4rj1CvzTrmIX4SHciD6Lr2uuAeYv6rk/ImrK6/xvcsajqdR1K2iUN1Dbo05e6kFDdSF6TyxLFClAYoKxYUAEuihpWSlQ1DTQVIKWiCANSgupugMcL+PNY19/HkouheNxqgDXf8Asc6T/Y6wU8jv7vWlsTrnssnv90/uvm0/zDkvPmvuiBIzBIIzBGRB5hAfYVWwGN7QNWOHmQvkbiB+9l/6sn/eV9Jez3pOOIUMcjiOuYBFUC4v1rLXdbYOFnea+b+KuBnqC33TUTlvh1jrLaxqoAVMhsEu6xqXFKKMpZQBLpeGTYo2dww+i5kFW3BJ9YzucQ/NR58d4LcGWslw4obqHIVxO5zYRBApXpvKGoKxQgJuoKxQUAD1l0L1hQ0y6m6WESAO6y6gLEMTdShWICHDdE111hSzqgOu6A9LHcNlmvcxTwuY8DVsjWuMTwOeIkeDiuXBvrrqUJWbFALkdcqQgajKGhJQrCoQEp9EbSMP8QSAmwntN/mb9Vl6bO3TlDZQ4qLrztvR0//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9" name="AutoShape 9" descr="data:image/jpeg;base64,/9j/4AAQSkZJRgABAQAAAQABAAD/2wCEAAkGBxAQEhAPEA8PEBAQDw8QDxAPDw8PDw8PFBQWFhQRFBQYHCggGBolGxQUITEhJSkrLi4uFx80ODMsNygtLisBCgoKDg0OGhAQGiwcHyQsLCwrLCwsLCwsLCwsLCwsLCwsLCwsLCwsLCwsLCwsLCwsLCwrLCwsLCwsLCwsLDc3LP/AABEIAPsAyQMBIgACEQEDEQH/xAAcAAACAgMBAQAAAAAAAAAAAAACAwEFAAQGBwj/xABCEAABAwIEAgcFBgMGBwEAAAABAAIDBBESITFBBVEGEyJhcYGRBzJCobEUI1LB0fBicoIVJDOSouFDY3OywtLxF//EABkBAAMBAQEAAAAAAAAAAAAAAAACAwEEBf/EACERAQEAAgIDAAMBAQAAAAAAAAABAhEDMRIhQQQiMlET/9oADAMBAAIRAxEAPwDx8JrQgsmNXJXpSGgKQFIRAKZ9MATGhQ0JjQktPIwBE0KQEbQktPpFkyJqwNTomqeVPICduS0TqrKobkq46puO+mck9sspcFiwpyMjRTBDGEUiPrZ0xoyWtJqtxoyWrIM1uN9lynobAisojCZZZa2QuyS4LZskEZpsaXXtIWWRtaosjZqQ8ILJsgQJ5U61gmtCAJrU9JDGqQhBRNUzmtCY1LamtCnkpBgImhYFIU6pBhOjSLq24Fwp9S8AZMB7T7Xt3DmUtm+m+Ux91rNpnynBGxz3HRrGlx8fDvWzF0SmuOtkii5tDuskt4Cw+a7uKhhp2CNoIxbNuZJSOZG3y8UuJsklxBG1jW5l4wtjbz7f6Lo4+Lxntx8v5Ft/VzEvRema3/FeXEfE+Nn+mx+qqX9G5ySIxj87nysF0XFILE9bVudzAGQ83aqglmERJgqz3tDm59xsU/hKnOXJXzcNmiNnxkfNaswz5K4peNkuwTXIdvl9Dqtqt4Y14xNN/DI+YS5cdlWw55ZqqBmi1JBmt98RZ2StOTVTx7Wy9yCiCYQojCMhZb7NJ6LS7ZpqWBmmlJ9GGqS1GApsl2dqSBLsnyhKsqY9I2NQBNalpgVaWCCIBC1MASVsE1OjSQE6JTyUh1lF1KAlTUbvDqUzPDBlu4291o1K9H4fCIowxrbNbYYR7z3HRl+ZyufHlnzfRakDWdYdXW8b/CB55+S6SpkwNDGW6xxwM7nHJzvK9lbjmnFz8m7pt0dEJ3uL3HA04ZpAbY3DWFnJjdzuckHSWvLWiKIBoFw0Nyw23y+vkNyn9c2FjYWfCBfvPM9981qxwiRxxZgagZZfhudAAcyqXL4hr6804rSyvOJwLsXujtWt4LVFLhzd2nbNGg8bL0HjEIlOGLJrvee3Ihl8g3kDz18FrcP6OHC6UjW7WCwsNAPNF5NNmO/bmDDjY3EACLkHa9rWKuuFjHHgewtc3dvZI/Ij95KxZwRrrx6ZWv8An++a6NnBWtj+h3H7KX/oazTzvidISS0+98Lshi7j3/vw5qUWNjzXo3FKIWN8wNTaxafEaeK4/jtDYiRuYOTvHmlv+rceXyq+NMKCMI7KN7dkLISwM09LaM1spNezLKEdlgCXZq1JglLZmCTZWxvpKxpo0CMKtTE1MCFqNqSniUbCsspASUx11MDMTmt5uAQLe4JHeUOI7MbXPPkMvmljcrqbdhw3K3JgxeZ09AmU1VjkdKdGdlo/T981Xmcsic46vJPkdB6D5oaeUxxgfEcyTsTc/S/yTb049bXDZy92vdlz3RNqg/Exp+7AwuOhdc3cfD63VNBU3u1uVhZx371vUwwhrNzmfEn/AOeiN6Ex2vIJWgC9s/l+81YzTBkIAAufdH8R09Ln0VFHEXuAGgtcj6K1qBcgfhH7KWXdU8PZnD4tb7j17/l8luiXsFp1Fz4jQhBSCw8ggqGEEnRNTXDcc5XTYHHU203xN5KrrqVkrC9g7JHabsPD95Lf6QRktJabOZmCqjhlRY/wvObdgTqtk3Eb6rmZocDi3bbwQFWvSCnwyAjQgqrKjl27uO7xKcUMWql6yHVN8H05wWNROChoUzfSJUmyfMEpVxvolV6IKEQXRURtRtKBqIJKaGoghajCnTwSt+CRdl/ORzGf0g3P5KpXQ8I7MYcdGtJ8XOJA+hRj2Tlv6tmt7RZGOY9NPos4gQ1o5nIeevyA9UNF2n4j3gHkN3ei1uJz4nxsF7uu49wOQ+QC3W6hGxw6I2va9zvor2jpxq4nPIkA/N3JbPC6dsYYHAe7lfTvKZWdKaGP7sHrHaWZ7t9LXORPgtmFyUlmM9rCmhsBhtba31W22NrRfUqnoeJMkyjD2uGrHCxF+5X4ixxF/wAVvmjw0f0056t4IYy2ep5eCmSlyJfc8yTmquspKq2GNwYHYiXgguGWQt6eqpH8I4jmesLnZFvvBvnc9ypMJZsty1dLPikONjg0kfhPLkuHoqwte5j/AHmvvllvmu/ggkEf3gGIAF2Em1/NedcRH94mtkWkO/mbezh6G/kjGdxPkn1cdI7Eg72v5ZKiKuK92LAf4W/MBU7hqubOOjgvqwh4Qxao5CgjOa34f62XFY1YsCmcmYpKbIlWVIne2ipWKF0oiBRsKWEbUtbDmlMBSWpjVOnhivqd/wB1GNBhuf4rGwsqBb4lJjG9hkByHNGM9k5eltHPlh0L8stoxr6qupqm9Wb7Ftu4AWt9U2gabEn3i2/g0afVabIj9quNwwnne2o9FXGdoT49IfRdfGGlzmtIIOA2JadRfZP4f0UhiAwx4gNMQBtv+ZSuGS9lo3yXU0dS0NzRj6dNw3NtaKiwdogDTQbeK2aBoLHt8Vr11aHdkGw3dy7lHCqlgxNLr2usvbLjdGwhp7J1070/7G0Kk4hXwtkwF3bd7gbfF4rP7Vew4JPJw081kum+OzOJtADvBeXcWiw1cZ2lPVn+oHP1svQeK1eIZbrkuKxwukiaXO6/HG5jQMurBOInlsmw7LzySNCoywtOvVt+Vx9Qqp26suLP+8bywPv5uyVcVDl7b+PLqtWVRDqplWQhHxS9tpQFixRU2RIgTHoFWEqvQhSoC6XOMBGEIRBLTQbUxqBqNTp4K6saCsAa6Mtbc5tJGh7+arliyDLHc0u+Hk3JdclxDTfLvI/fctgxwNns9zhNZhj0DHMu7EL872WnwufGerOTi1waebrZKyr+E/amseG/exi2E5EOHJWxs7cuWNxrp6YEWIVg6pNg0andVfA5usjaSCHaOBBBDhkRn3hdFSBpBBAuNEl3HVjn6axiaWYHZ3171pDhgZfqjgvyOvktut4HFJmHSMdzZJI0egNkul4AGghzpHX0cJXX+YTST/TTV7pAEURxSPbi3c45plPWMqDaMY2j4g04PJ2hTJ+jsRtdumuIukJ9ch6LeiwxNs0YQMgFmWm5eOvVVfFIAwNG5zXIinBnmqT8LRGy/wATrWA9SVedIuKBuJ5P8LBzXG13G3GwYLBu53PgjG6Q5Mbkzikt5LfhaG+ep+q1SUpjy4lxzJNyUwrny7dGE1i15UUCGVHTrb0z6eVixywKZyZAhsjkQqkKqbrAhuiC63KY1MCWxMCSnhjUSAFECpnhgUIgsp3DrYWkXBmiDv5S8XHotwwuV1C8mcwm69I6DdC3BrayobYkAwRHYEAiVw58htrra15U9HH4i+M2J1BGRXoDoAlGmXoY8WMmtPLz5ssstvJuHSTtqKiGdtsEmFptmQWhwdfe4cNlfxu+IbZFXnSPhgLmzBuZAY8+Fywn1I9FUGLCb89VzZ46unZxZbx2OOYX8VZ0xbbNUsrNwpbWObqpyadG9rmrc22QXMcZrrHCNh80+r4g4iwC5+e7na3JNr95RrbLZjNOT4xVGSR1zk0lrRsqaU5q34tQPglfG/PPE134muzB/fJU82qlJ+1UtnjNNmnTiUinKcVPLtTHpryplMlyJlMmvRPp71gUyBCCpQ5ciWmPS08Yp0YS0xq7a5TGJgS2hGEmt9N3rswIglY7ITJdUx4N9o5/lSfye+fYLXZNZzX/AIXtd6EFLc5Bs62u3iujDDHHpx58mWd919ggZA8wCpsph91v8rfoisqJteWAOBaRcEWIXHcTpzE4sPi082813BCqukVD1sZIHbZ2m8zzb5qXLhuL8PJ45avTjShLbpL5UUbyNlyad1IrWWBVNiDLF34sr/i2VzVEu8FU8RpsZgYBrURegcCfkE+Pad6F7QuFXp46oDOINEhA/wCG62ZtsHb7XK8wlN89tl9JyUwLACNrEdy8n6aezx7cVTw9ul3TUo33Lov/AF9OSrycG75RHi/I8Z43pxtMnlV1JWtBwuBYRkQdjuDyW/iBzGi4OTC4329LizxynqkSlFSnNBKUVIi/yz625Clgo5UsFSnRwuQInIU8Yp0bDulpdQ7QLvmO7pw55+OO2z9oGwQmYrUBTWldExk6cWWeWXdN6xYHILLAVpTFs8Jg6yeGO1+smhZ/meGn6rUCfQV0lNNFUxBpfC9sjQ5uJuJpuLt3HcgPsADbkpXzNU+1XjUuba1kY/DFTQC3d2mk/Na//wCi8aOX9pS+UdOP/BbsPqFBJbMXF9xuvlWu6X8UmGGTiNWRuGy9Xf8AyWXpXsv4w4MjnJLjnFUDVzrHW/P3XeaytkdH0goeqkLgOy8lw5A7j1z81Xh55LuaunjqI8iHMdYtI2P5HuXIzUboXOZILYbuDgCcTRuFzcmGruOvizmU1WjOMiUrh8RfU04AyYXyO7wGEW9XBb0jOsa0tya4XvufLZbvRql++cbe7C5o/qc39EvHP2inJ/O3TPYMAI0yWpUwWIcN9fyVk2GzcGtguN9qfEJ6bhz56eZ0Msc1OA5uE4g52EsIIIIzv/Su15+1R069n8NcHTwBsNZYnEOzHOeUnI5Dtet14pIZqZ74pGuZIxxa9j/hcNlbze0XjDsjXOAH4IoGfMNVLxPik9U/rqiV0smFrMbg0HC2+EZAaXKTLGZdtxysu42YqsPyIsfkVt0pVCD67eKt+Gvxi+4yK4+bimM3Hf8Aj81zur2sZSlhGQUGE8lxx3IKhTY8lljyWhSApE7k1xsCVrFq9Pjn15PPeoi5RscpY1HhVXOY0qChupugCBRIApBQC3x3zBse5MGmtyoUoCV3nsm4haokpnHKZmJg/wCYzUebT/pXBLc4PxA008NQ294ZWSZbtae03zFwgPouCWSEksOR1afdP+/etuumhrI3QuJie9jmA5ZYmlt2u033RsjbKxkjCHNexr2kZgtcLg+hC1ZqRFhpVfQcM+ztEP4STkMIzN8hc2Hd4q96P0tjJLbKwa3xFyT8wtRjTaxvkOyd2/qrOs4nFTwBzQ6S1mtY0douPPkL5kqeOGstrZ8m8dD4pxKGljfPUSshiZ7z3mwF9BzJPIZr569o3T13E3iGJpjpIn4mh3vzPsQJHjYAE2HfcpvtW4jVT1TPtDz1YZihhGUUd9SBudMz/suGIzVa59Aey6xGhIWBi3OETYJLbOBHnqFphTE+zweRCTPHeNinFl45yuo64ITKOa1CVBXl+Ee351tGUc1HWrVKzCt8IXyqtfokhHIcggC9Pj6ePzX9hKLqCsTpCBWKFiAlpRApd8/FGgJHL071N0P11CwFAEsChYgPafYz0r6xh4bM77yFhdTE/HA3WPxZ9D3FemNjxC6+UqCtkp5Y54XYZYnh7HciOfMEXBHIlfUHRLjcVfSRVMWQeLPYfejkabPYfA/KxWhYNo7g7JZ4cMJBF73y12VjewTCPkgPBfbLRAfZZQN3xnzFx9CvLHr2b20xWiIPwTtcPB1x+a8aeihChYhcsCED0xLdsgL6M3APMD6Iwtakf2G+ACe1683KatezjnLIJYpxLLpTbilkKFS9CvTk1HjZ3eVSpULFpE3UoVl0NDIbEJl0mY6I2OyCAYFhyz56/qhRAoCViEZZbbfopugJXfex/pOaOq+zSOtBVlrRc5MqNGO874T/AE8lwF1jXkaEgjQg2IPMHmgPsIPuE6LOzr6jRcl7OOkQ4hQxSuIM0Y6mo0/xWgdq22IWd5ldVSnsjzC1jzf22UWKlkkA90xn0e39CvAXr6e9ptJ1nD6wb/Z3OHiztD6L5hcitCEL/wA1IUOWBBKW8oylvQG/QHs25FbIJWpwt2bh3ArfIXJyesnbxXeEDiU41lkVlNT2qSViFSu95yVixYhiVCxQgFyooTkhl0WRIafdZdCFKAPXJQDsfLvQ3UnNASoKgHbf6rCgO79j/ST7JWthe60FZaJ9zYNlz6p3qcP9Q5L6KpHe93OXxyDbMEgjQjIg7EL6i9m3SD+0KKOoJHWC8c43EzAAT4EWcPFbGLPpUzFTTNPxwys9WH9F8ljQeAX15xwYoH/yh3kCPyuvkeobZzm/hc4ehsiiFBRupQ3zKxqSkPKeStdxQG3ws/eNH4rj1CvzTrmIX4SHciD6Lr2uuAeYv6rk/ImrK6/xvcsajqdR1K2iUN1Dbo05e6kFDdSF6TyxLFClAYoKxYUAEuihpWSlQ1DTQVIKWiCANSgupugMcL+PNY19/HkouheNxqgDXf8Asc6T/Y6wU8jv7vWlsTrnssnv90/uvm0/zDkvPmvuiBIzBIIzBGRB5hAfYVWwGN7QNWOHmQvkbiB+9l/6sn/eV9Jez3pOOIUMcjiOuYBFUC4v1rLXdbYOFnea+b+KuBnqC33TUTlvh1jrLaxqoAVMhsEu6xqXFKKMpZQBLpeGTYo2dww+i5kFW3BJ9YzucQ/NR58d4LcGWslw4obqHIVxO5zYRBApXpvKGoKxQgJuoKxQUAD1l0L1hQ0y6m6WESAO6y6gLEMTdShWICHDdE111hSzqgOu6A9LHcNlmvcxTwuY8DVsjWuMTwOeIkeDiuXBvrrqUJWbFALkdcqQgajKGhJQrCoQEp9EbSMP8QSAmwntN/mb9Vl6bO3TlDZQ4qLrztvR0//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9394" name="Picture 2" descr="https://www.lds.org/bc/content/shared/content/images/leaders/jean-a-stevens-large.jpg"/>
          <p:cNvPicPr>
            <a:picLocks noChangeAspect="1" noChangeArrowheads="1"/>
          </p:cNvPicPr>
          <p:nvPr/>
        </p:nvPicPr>
        <p:blipFill>
          <a:blip r:embed="rId2" cstate="print"/>
          <a:srcRect/>
          <a:stretch>
            <a:fillRect/>
          </a:stretch>
        </p:blipFill>
        <p:spPr bwMode="auto">
          <a:xfrm>
            <a:off x="3276600" y="3276600"/>
            <a:ext cx="2543175" cy="3171826"/>
          </a:xfrm>
          <a:prstGeom prst="rect">
            <a:avLst/>
          </a:prstGeom>
          <a:no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z="3200" b="1" dirty="0" smtClean="0">
                <a:solidFill>
                  <a:schemeClr val="accent5">
                    <a:lumMod val="50000"/>
                  </a:schemeClr>
                </a:solidFill>
              </a:rPr>
              <a:t>Stories that Teach for 600</a:t>
            </a:r>
          </a:p>
        </p:txBody>
      </p:sp>
      <p:sp>
        <p:nvSpPr>
          <p:cNvPr id="39939" name="Rectangle 3"/>
          <p:cNvSpPr>
            <a:spLocks noGrp="1" noRot="1" noChangeArrowheads="1"/>
          </p:cNvSpPr>
          <p:nvPr>
            <p:ph idx="1"/>
          </p:nvPr>
        </p:nvSpPr>
        <p:spPr/>
        <p:txBody>
          <a:bodyPr/>
          <a:lstStyle/>
          <a:p>
            <a:pPr eaLnBrk="1" hangingPunct="1">
              <a:defRPr/>
            </a:pPr>
            <a:r>
              <a:rPr lang="en-US" dirty="0" smtClean="0"/>
              <a:t>Answer: What is to go help a boy who was walking along the road?</a:t>
            </a:r>
          </a:p>
          <a:p>
            <a:pPr eaLnBrk="1" hangingPunct="1">
              <a:defRPr/>
            </a:pPr>
            <a:endParaRPr lang="en-US" dirty="0" smtClean="0"/>
          </a:p>
          <a:p>
            <a:pPr eaLnBrk="1" hangingPunct="1">
              <a:buFont typeface="Wingdings" pitchFamily="2" charset="2"/>
              <a:buNone/>
              <a:defRPr/>
            </a:pPr>
            <a:endParaRPr lang="en-US" dirty="0" smtClean="0"/>
          </a:p>
          <a:p>
            <a:pPr eaLnBrk="1" hangingPunct="1">
              <a:defRPr/>
            </a:pPr>
            <a:r>
              <a:rPr lang="en-US" dirty="0" smtClean="0">
                <a:hlinkClick r:id="rId2" action="ppaction://hlinksldjump"/>
              </a:rPr>
              <a:t>Back</a:t>
            </a:r>
            <a:r>
              <a:rPr lang="en-US" dirty="0" smtClean="0"/>
              <a:t>				       </a:t>
            </a:r>
          </a:p>
        </p:txBody>
      </p:sp>
      <p:pic>
        <p:nvPicPr>
          <p:cNvPr id="2" name="Picture 1" descr="u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819400"/>
            <a:ext cx="4735910" cy="3250477"/>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effectLst/>
              </a:rPr>
              <a:t>Conference Humor 100</a:t>
            </a:r>
          </a:p>
        </p:txBody>
      </p:sp>
      <p:sp>
        <p:nvSpPr>
          <p:cNvPr id="40963" name="Rectangle 3"/>
          <p:cNvSpPr>
            <a:spLocks noGrp="1" noChangeArrowheads="1"/>
          </p:cNvSpPr>
          <p:nvPr>
            <p:ph idx="1"/>
          </p:nvPr>
        </p:nvSpPr>
        <p:spPr/>
        <p:txBody>
          <a:bodyPr/>
          <a:lstStyle/>
          <a:p>
            <a:pPr marL="0" indent="0" algn="ctr" eaLnBrk="1" hangingPunct="1">
              <a:buFont typeface="Wingdings" pitchFamily="2" charset="2"/>
              <a:buNone/>
              <a:defRPr/>
            </a:pPr>
            <a:r>
              <a:rPr lang="en-US" dirty="0" smtClean="0"/>
              <a:t>President Monson spoke of a celebration for the dedication of this most recent temple. The Saints had been praying for rain for months previous, and unfortunately the rain came throughout the entire celebration.</a:t>
            </a:r>
          </a:p>
        </p:txBody>
      </p:sp>
      <p:pic>
        <p:nvPicPr>
          <p:cNvPr id="43012" name="Picture 5" descr="http://www.lds.org/bc/content/shared/content/images/leaders/thomas-s-monson-large.jpg"/>
          <p:cNvPicPr>
            <a:picLocks noChangeAspect="1" noChangeArrowheads="1"/>
          </p:cNvPicPr>
          <p:nvPr/>
        </p:nvPicPr>
        <p:blipFill>
          <a:blip r:embed="rId2" cstate="print"/>
          <a:srcRect/>
          <a:stretch>
            <a:fillRect/>
          </a:stretch>
        </p:blipFill>
        <p:spPr bwMode="auto">
          <a:xfrm>
            <a:off x="3657600" y="4191000"/>
            <a:ext cx="1981200" cy="2470935"/>
          </a:xfrm>
          <a:prstGeom prst="rect">
            <a:avLst/>
          </a:prstGeom>
          <a:noFill/>
          <a:ln w="9525">
            <a:noFill/>
            <a:miter lim="800000"/>
            <a:headEnd/>
            <a:tailEnd/>
          </a:ln>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effectLst/>
              </a:rPr>
              <a:t>Conference Humor For 100</a:t>
            </a:r>
          </a:p>
        </p:txBody>
      </p:sp>
      <p:sp>
        <p:nvSpPr>
          <p:cNvPr id="41987" name="Rectangle 3"/>
          <p:cNvSpPr>
            <a:spLocks noGrp="1" noChangeArrowheads="1"/>
          </p:cNvSpPr>
          <p:nvPr>
            <p:ph idx="1"/>
          </p:nvPr>
        </p:nvSpPr>
        <p:spPr/>
        <p:txBody>
          <a:bodyPr/>
          <a:lstStyle/>
          <a:p>
            <a:pPr marL="609600" indent="-609600" eaLnBrk="1" hangingPunct="1">
              <a:defRPr/>
            </a:pPr>
            <a:r>
              <a:rPr lang="en-US" dirty="0" smtClean="0"/>
              <a:t>Answer:  </a:t>
            </a:r>
            <a:r>
              <a:rPr lang="en-US" i="1" dirty="0" smtClean="0"/>
              <a:t>What is the Gilbert Arizona Temple</a:t>
            </a:r>
          </a:p>
          <a:p>
            <a:pPr marL="609600" indent="-609600" eaLnBrk="1" hangingPunct="1">
              <a:buFont typeface="Wingdings" pitchFamily="2" charset="2"/>
              <a:buNone/>
              <a:defRPr/>
            </a:pPr>
            <a:endParaRPr lang="en-US" dirty="0" smtClean="0"/>
          </a:p>
          <a:p>
            <a:r>
              <a:rPr lang="en-US" dirty="0" smtClean="0">
                <a:hlinkClick r:id="rId2" action="ppaction://hlinksldjump"/>
              </a:rPr>
              <a:t>Back</a:t>
            </a:r>
            <a:r>
              <a:rPr lang="en-US" dirty="0" smtClean="0"/>
              <a:t>				</a:t>
            </a:r>
          </a:p>
          <a:p>
            <a:pPr marL="609600" indent="-609600" eaLnBrk="1" hangingPunct="1">
              <a:buNone/>
              <a:defRPr/>
            </a:pPr>
            <a:r>
              <a:rPr lang="en-US" dirty="0" smtClean="0"/>
              <a:t>		</a:t>
            </a:r>
          </a:p>
        </p:txBody>
      </p:sp>
      <p:sp>
        <p:nvSpPr>
          <p:cNvPr id="44037" name="AutoShape 5" descr="data:image/jpeg;base64,/9j/4AAQSkZJRgABAQAAAQABAAD/2wCEAAkGBhQSERUUEhQVFRUWFxgYGBgVGBgXFBUXGBgdGB4XGBcXHCYfFxwjHBgXHy8gJCcpLCwsGB4xNTAqNSYrLCkBCQoKDgwOGA8PGiwcHCQpKSwpKSkpLCkpKSwpKSwsLCksKSkpKSkpKSwsLCwpLCksKSksLCksLCkpKSkpLCwpKf/AABEIALIBGwMBIgACEQEDEQH/xAAcAAAABwEBAAAAAAAAAAAAAAAAAQIDBAUGBwj/xABJEAACAQIEAwUEBggDBgUFAAABAhEAAwQSITEFQVEGEyJhcTKBkaEHFCNCsfAzUmJygpLB0RWy4SRDU6LC8XOTw9LTFhc0Y6P/xAAYAQEBAQEBAAAAAAAAAAAAAAAAAQIDBP/EAB4RAQEBAAIDAQEBAAAAAAAAAAABEQISITFBUSJx/9oADAMBAAIRAxEAPwDpdranSKTbTSnK8L1ExQo4oUB0AKMUKoKhFHRxQFRgUIoAVEHR0KFUHRUU0dAVChFCgAo6KjFAQFCjoooBQIoCjoCooo6FAIojR0VAIoUKFAVA0qiNAmimlUVFChQNHQAU9FNKKdK0RHQaUdKAo4qBJFHFALR0BChRgUIqgqOjoCgEUQo4oVAKBo6FUJo6I0dAKFAUKAUKAoUANCjiioBQohR0BUdCk5vz+dqBVFR0VABQihQoCNCjiioCoGlUVAVChR0BrTsUyKeoGgKVRClRQFRUYFAigTFKoRQIoCoCjogaA6KjoUAo6SBSooEtQo2WiFAVHQoTQAUBQFAkCgOaKmmxCjn8KScWOQNND4oGoZx/oKjvxUfrAVNXFpFJLiqZ+LpzY/Omf8YQTo3wqdjrV419etJOKXz+FU3+NW/OjHF13ExTV6rgYpevyNLF9f1h8apBxhDzpxMch5/n1ppi5DA8xQqp79OtNm6p2I+NNTF0BQiqQXR+t86jYzidu2CXcAASSTAHPU8ufwPQw0xpDQrjGP7f3L17LZYpbBgESrvJAzSIKiNhv1126X2Y42b6FX1dAuv66ts2nOQQeXsnTNA0i8FO00KeqBAo6FHVBUdEaKgFA0KOKAhRUsUmgFAUAPzzoTQGtCjFCiIOP4vbs6O0H1H9TUB+2OHG7r8QfkJPypfanB2jh7lx7SOyrILSDuB7SkHQHryrnuN7B4tVzhQwyycrDMNJ1UkGfITrUbmNpd7e4YbOD6K5/wCmod76SbA2LH0X/wB0Vy3G4a5bMOrKSAQGBEg7ETuD12MVDa6fzvVw8On3PpOtdLnwX/3VEvfSTb18Nz4L/eucFqQWq9U1vL30k9EY+pj8DVdd+kJ50U/zR/ese70gvV6Q7Vqm+kK7yX4sD/6dRm7eXunxP9lFZsvSTV6RO1a6x23xBEhbZHmH/o4oHtbiDvbTXmO8n0/SimOyvDbd202aZ7yJBiBlTlEHnWj4Pw20SAUGcEq0kkErzgmBpWLZPjclrOXe1F6ZgD1t3Ij1F00/Z7WX8jle5bKpZgBeBEcjmcEmJOkjTflW3/wa1/wk96isVxng9tbqtbJyswQrzGcRIbmJ01261JeN+FlV1ztXeOpRfd3g/wCo0E7Y3Bvbn+P+9s1ocJ2bQ20JynwLso/VGvx1qLiuzaA+2REbBRrE7cqvbj+HXl+oC9uGH+6b/wAwf/FTi9ueqXQfIqfximzwcO2TDrcuP10geZ8OlQ8R2ccMU722zj2whYpb5w75YnqBMDflNzj+M7yi8wna5WVmP1iF3hbIHX2mua6A6ATt1FZ7j/aJ8SRLEICSE2jXc6nMYA1/sKh4+6gIW1OVQVLc7kkEsRsNQIHku8VBBrc4yeYzeVWHCyM493+YV0XgvEjYdLg1A0YDdrZ9pR56Bh+0q+dc24d7Xw+MitzwVu8u20j2nRDO4LTv/L8xXPn71vj6dfWnqZp4UZImjojQoDNEDRGgKAE0dFRigOioE0U0BzRLQmjFAYo6Kao+O9ou68FsBrrMFAYhUXSSzMdgPn86B/j0P3Vn/i3VzfuW/tG+QFWc1mOzmObGFrt0ZWtwqG2zBYYEsV11BGXfTTber7uXG1z+dVb/AC5TUCcZgBcQpOUGDoNjmDGB5kfM1S3Ow9h9Lv2ixpoVYHrmB6TodNfKlcTx+K+sizZaypFrvPGGy3PGVImGKwI0BB1JnSKGF7WhX7nFIbF4AtHt23Ual7bCSy6ajUiDvBi4azy/RzY+ud0uZrQtZ7mYgMjOXW2EZQASSpYgiIWp+I+ifCt7L3k96sP8oPzq/wCAKWN+8wg3L7AA7hLP2Cj4o7fxVb1Rx7tJ2OwmFYIb2JuPAJS1aRiq9WJcAaagb+kzWb4/wzDoLZwt25dDIWY3FVChzFchUScwgk6xBWJma6px9GtXLjjMS7FvCuY5cgVRpJEFelcz7TYAK7N3gYs2UoCBc0CnMyAyA2oH7h2kTePLzhZ41A7KcLTEYu3Zulgtw5cyFQVJGh8YIInSNzmEa6Hp6/Q9hP8AiYg++3/8dc07L8L7/F2rQud1mb28wUqBr4TzfSFHMkV6FUQNSTpudz5mOdXlWY5vxbszawBVbJchwXOcqTmHh0hRAgCnuztpbmLHRlZv+U/1q27d3lHdgiSymPEdAG1heZ135a9aymGhObgicrKzI6zuDB1H59eN9u09Oktw9IOnI8zXJuL3R3RIiVysBzGUhpHlpVjdxVzlfvR/4rbdNTVUb1lcyOX8UiC1tV1ET4hp6zyp7vg9NDw9JtiDoJHwJ/0qs4rhgt0i4pcgA5VIjVQdWnwjXWqnA40LaVmvpb8K+3duDUCCRbt2HLAkb5uvvZxbviWLzdxCkgG4waxYYgRBuMS92APZXIdCfOtTgl5pb8YN37G0YX71vDylkA87t4RcvHlkTKDp46puK4wIvcWgAoPiiIJ3y6dDv1IA5CpmPxgsp3aEZyNSq5AoI5LynWJ1gySSZqjKk6nU1uRiojik1NRYYEASCDqAR71YEEeRBBolwE101nBYD2h6r+Irf9k0nGWv37LfyM0/I1muHYGAQBJ+czWr7Gj/AGyyf3h7shP4j8a48rtdJMjqYFPgUwDT4oyboTWFwv0jIl26mJziLrBT3YAUDw6kawCDrBaNf2Q/Z7VnvBK4qWUPl7owLRIHeZZ2G+k79dKLjYzQNZ3EdvMMgOc3FcCe7a26v1A8QETp8arMb9IlvvLYtk5fvtERLREMpJgCZHXaoY21HWNw/wBIlmWzkjxNlgFvCBIPLVp2nSInma5PpFud7JWUJ9mIOWdlbkYjrz9A0610JnABJ2ordwMARqCAR+NZDh/ELuITvDLySrKBdVFWWJUmFUssBZBnxDaKmHEYkWh3Q8bbhioFoawBnYydhz2HMmmmNJRg1TcOv38xN4jLBAEpMzoZXQQukazM1ZLiRzHzFNMP1zrtx2ZxL3rl20C9uO89pRkhYYEEg/rNpyPrXQPrAjzqsx/G7U9ySGL5kYA+yGT73QGQPfQmq/sTcudyVulcy92vhGmRrKXV1Ea/amT1B9a0on+1c+S4+e5bS86XFRMOjWh/+U1kEd4UPNQVUlbg5ajaspizfYyj4i5qQTlHpuzKT8+k1f8ACR1DtNhGAXEWwS9mZA3a2dWA6lSA49DvscN2s42mLYLblzk7zKsyt3KEBT9lUBuGNT4FMEDLRWLuNQqVOIBVsykasrBWUEDOQJzEHrzpPCley83QVnus+Vl+s5e8zylsmLgGXxK0x4WgEArrjGa6R9H2KIS5Yuki8hFyCTlNp1EPbmPDmzSIEEjQTA1zVmcHZW9cs3lvIWslmNxZBuW7xYtae25zWyWIIEkDXYwKum4taBjvFkAk66AASSTsNj8KlwhONwFu57azG2pB+KkVX8R7O2LloobYgIUBTKrhSQYRjsSVU68x61Ku8SRwTbdZkjxSoJkDSRtJAnUb9DWb7Sdo71i3b7n7c3SxJW2xCQq+FVBDa5pBPnMnw1PrTjxUhiADIJEbmQYM5Z19NK7V9Hfaw4uybd0nv7MZp9p0OiuZ1n7pnnB+9XEv8OuTAtvpp7JnoJ00mr3gXazHYdQlosyCYRlLAcztDD48hXSsR0r6RMaE7sEgSp9fa/CsDb4n8KR217THEmy1y1cR1tMpDjLDm5OZTEusBtCBqfIzmAznrWOn1uc88NT/AItHOlf/AFQFEFVbfRgGHwqhw/Bb77jKOrnKPnqfcDVph+y6KJu3Sx/VTwj+ZtT8BUs4xdtKwPFHC5rNuxLPd8VxEi0Mwbwlh4F8eij0AJpPEOJOhNy9ce7dygL3kiFOsC2f0aQVMaEykxJAGiXHFlXnIpC23GcT4e8UxK6hSSusSZA9mh4hcLXG8BQ53JtmZRyfEJbxEyI1106zW5NZtwu3eLGeZ3J8+Zp+xYzkaxPkTHwoWezt9v8Adun76up9YK++rOzhxZWLhT+Yyf4EUk892FKQ9w/s/n6x6GPjUgYKyutvPfKkhssLYBg6PeuFQusabmqzGceB9lA3/iAFPdZU5I8n7wdIqFjuM3XhixBWAsaBR0VRog12UCpOP6vb8aLDNluLBQGZkZ2UEa/sa+8j156fgqWRjLLI+uYypETmRlEEabsNI9/KsJg78anpVz2fuZsRY6m7b+bisWXW/jsoNPg0wpqQDVc3KeO2wcRdmZ7xv1oOvLWoS4dSQTMjQSxkDXbX5VM7QsRir2/6Q7AbGN/w+FUmJ46lvTc+unXVjtOukE+Vc8tdtmLJ8MjEZgWI08TMY12BJ0EyffVrwHsravElhlVY1ndjsBOxjWaxi9sVU/o1cefeD5hlPyrS8I7c4W4ot3LRt6z4XuOuYgCSNHGmmmeK115M3lErinAsIlw2xlDaBRnMMZgLM6E+up6UOEdmrVy6q5SIMnU7Lrz66D31Ix3ZrD3grB7qz40uWriss9dQZg9GG1T7Ns4fPcLBxl9vmYknMOUkDTWsi2xWNUeBICr4QAIAjp5cvjUNuMQY5/061zrBdocSwBLLrGp5a7zyE+nKrRMfelTmR5mcqTGo/a1md/PXerdJI2a8QPQ/n/vTqY4x0/H8/wClZjh+KuyTcIiSRFsiV33Bk6A/A1NtYk6yCP4SOg5/nas6uLVuLakDcaa/GqnH20N3vnALKpUEx4Z3gdYkSTpJiqQ8UbvXXSe8cCRDGGK6R6bU/jcDiDbY924GU7rlgTBPi58/dzp5PCJh8aouEN4gFZfGA0yZnUQBoYHnzNV+NwlosxyCCTGg0E7VR4fFE3l1OrH+tOi8/WPjr8fzpXTqnZaJg7X/AAk94X8AKWqWlEZE96iqcM3Nj76jXbx6nnTqavb+LtIqmF9vkByRzyEjXL8PKoF7G2tCqCRrOVdefSqq8/h/i/6T+fdTS/n4VqcWLySruJBmB/rz168qZN3nJEbbyPMa6Uy5osxreM6WH5S0dJMabaTS0uH9ZoHLMwAn0OlMTSWNVEnE3gSJJOkb/wBW1jTblUjDZQMxVD+9BPuAIqvJ29P70CamLqzbiK/8JD/5g/C5NAcbQa/VbDfvHEsPgcRFQsLhHuTkQtG52VZ5s5IVPViKk2+DgkKb9gH9k3LseX2FtwT6H31cxLdM47jHeLl7q0gBkFRczDbYtcaRAAgzAAiIprh/ELlsyjMs6mCwkjYmDv5+tXL9lLf3sWiSNC+HxKKfPNcQCPOnk7B3mt5rL2bwBPitXAwPKJICr13p4PKrfijsIJ08tKQ5lTqJld5zGQ0wNoECZ5lY50nFcMu2Xy3UZGOwYESOon2h5iRSGQ1MXaKkXV8J/POn8vWmb7aHz/0oJQu7DrFaPsrfVcZYLkKquGJOwyifxEe+spYbXX8xVnwhpdm5AfM/6TWeTXG/HcU7Q4fbvrfxq3tuCARqK4vw6/8AarzBYT55dY+VdjwH6JPQVzlq2Y5f2gb/AGi8sn9JcnTmWySOja6H1naawmA7P3sQ4VLbbmAQJga8yBpuxJgTruAdl2jzf4i6DRjdYLpEzJ1Ea6Gcw9dhNP8AHuM28IgtW4zMYZoIJ1gk5dVQRMLqYEfrCy5Vs2KkfR5bUxcxHigZltK12Dz18JP8vxqHj+xoUeFmI/btsh3jSd/Qa1UXLj3WhrngBbKzSlobmcp0TNoPU6miW8MPdUqxKwGJs3MoYHcBwCDqIOhEgjzreX9Y2fi64D2hu4R+7u622OsnQmIknkdhm8gGkDw7U8WGUayp20gjfRgfTasZwy4mNQ23CreA0gQlyBvH3WG55RqAACAXCsS1p2w14kHZTzBHI+YrHKa3xS+J8PFvvGsmM6sEQQCGYDVRyAVyf4RGsARuF9jcURmNru10k3mFsBYEiG8UZXdJy8hVnjrhuNnadhMiAIjbkIbSf2vKkcS4X9aX/wDYmhzk5GgbFD4QZnUAHQzOkJyxbxHh+F2bRm/xBSwynJhw1wz4WMkbHMpO33261IXieDtAd3YvXYiGxN3u10CgaDU6Kn3PuJ0mspZtkhg7tbymCBC7g6DQa7fAVExJSdCzTMkRprI3GupPujpW/NYyNZe7cEIyWksWJ52kzNBmRJABJJnMZ56azVK/ai7OrOV1CrnKoA06FV9oaHQzMkbVT3MQJbKsepkj8JNLufolJ9pnfXoiBQPcWe5/JScU0Vhh3maMoljAMgCDoKk4vGpEic2w6ROukenOq8v/AFpqN5mtYmpL40nn/wB6BxJO8fCok0c1cTT5umI8/wChH9aO23Wo/KfT5zRqdaYJrWwQNQDHnrHuIHx5U1kJ6VGLGpCXvDEjn/Q9NOnuqKS9sjfT1mkA0p7piNP9NqZM1Up6fLl/Wn7drKpYqDG8khVJ2zEbkwYQEMY5QRRcNshm8bZUAzM0TlUHcDm0kKo5kjpTXEeJG6QAMltZCWwZCg7kn7zmJZufoAADOJxjPEmQvsgxC/uqBlT3CkLiHBkMw8wxB+Rp3C8Pe4SFG0z5R16VNTg4I8+Q3JgAzI67+lLYZUKzxS8mqXrqa/duOuvubWrTBdsLqvmurbvH9Zh3d8fu4izluA/vFh5Goo4YpaARETJn+nqKZxHC8usiOvL88qbDq6JwrtRaxKFGU30iWtXFU4m3GpdVQBcUoEyyBbqiSVNQu0HZMC19Ywrd7Zy54BzsqfrKf94ggz95dZmCV58jsjBlJVlIIIJVlI2II1UjqNa6D2O7YhSWc5YOa+qiF1IBxltR7LA5e9RRBEXAJUgSz8JWJvXYqJNbD6RuzIsXBiLIHcXjBCxkt3IkhcumVgCyxpowGgFY5RWolOh4FaPA4HJbEg5jqevptyiPWqzhPDTcOePArAeZbfTrA1PuHOrm4TvOhMSZiI1/0nyrnzvx04z6ewjBXXQMc0QSwmSRrl105wZ05EzXauEPNlCSDI5aDfkJP41wmy0weYPM8tvxP/eu4dnLubC2jO6/133/AKn1O551qsNZuI/EcWo8bWndzIgK7MFUAneCW8pDbCJ55xrF97eu3WJyhwgA0JAJAgkEAlVZpg6nUa12TjWGVLrMqIucsSVUKXbwnMxHtHzPnXO+B4ZBfsW1CO+c5gwfJbL2iFzDTvNAV30LCdRFalms2eDvC8KmVbmDtq1khRfUsz4lYfws9ph4ZBVgyF0ldhTfbHgt0Mt+4XulFy+O2ytcKjMCFVAotifZMHKh33rRYrA2sHcTEvZtKq5lhLhRRIJzJbuDxv7ICqdp6VU8R+kFb6hbaMrMQpAMOGOzIV5iN/Sm3dhjIcPwz2HS47i08qURgTcYk6FkH6NDzLxIJgMDNaTtdhBcsWsbaBBGUOOg9lSfMH7M9dKzjWcEWOa5jbZzHNmtWbjA88xFxTm6yN+Vb03kvYC94O7Ru8UKSPCVPWIJzAnYa1rn4sqcfSow19cRZDiJgrljruTr5wfUeotOz2E8QzTBBXM33hupIG5gQT1B86xvYvH5L3ctOS94SANQ/IjziR56c4rpCcJyGUOYHxeREzoddNyI61y5TLjpLsQeJ9m8C7TcvshH6uRSdNjIJPxFRD2RwQy/7Rc5kEsZIjl4soHnBmmO0nZwt4wCUJnT7re7lzFY2894N7bz5kkwPXlArU8/Usar/wC3Ct7OMQk8zaI/C7/Si4j9HrsEFu9Zbu0CEHOCzZ2dmAAaATcPwrPYDj9y1EgsQwbWMpCg6GBOvrypT9pLhbOYJOZiIIGY6kCDoNYrX9M/ysl+jjEzvZj999t9+7j3TNMXeyeLHtWbVyJGbvFDH1IuKWO2pE9ajXO1NzkI9Gb8/wDbzpB7SsfaE+p1+J+FP6PBVzs7fWM2CYk7ZLhJ+Cu5+VR34QwnNhMSImYzaHzmyfOn37RRsp9xipI7XPoM92Bt4joN+vrV2/hk/VDesawEdR+3uTsB7KjQ+XWmM4iPD6zr6bx8prWp23f9e5/Mf707d7ZFvaJbT76qw94YEU7X8Mn6yahGEklDz8GZD5gqZHpB8jyA+qrGl637xdH4260F7jFh9GtWWY6/oEBO3NFBquxAw86oUPl3gHwYmrqYgnDdLlo/xx/mApK21nVlPkpJ211bYCAToSfTepD4Wxycj8+hpeEsIh7w+JVBaCBDBMpyfxO1tD5FqupiNxBig7vYkhnHMGPCn8KnUdWM6ineE8IN0z7uh03M8o61Bsq1254jJYksx5kmST6kk++tTxG+2GsLbUEXLokkFg2QyBrtr4p1MzOlL+E/TF3FW0YWrWW48lczsFszOrK2dZE5vE5AiOgmsfG3Spm6Qp3AJA1M+wkKJI6cvKl4bhzOz2UZe9UFsrGC5HtJbJ0LgAmOcGJNH2a4cLt82LmZO8RxJBlHVS4LLvyYEb+L0oah2b0NKuQ2usGdjPymnVvuf2vvaCSY8RJjyEk8o3Amp/Duy91frXeKQ1i2ywpBm6xygea5BdaRuAOtVnD8HeOd7eZVtrmuOCVCK3h1II1acoUatJHWLiam3sMt22zpBIEkaZhAJJIzTGhMn3E6xWWL72LiuhyuhlTvB8xswIMEbEEjY0/gr2Vg9slShB8x5+mmo57VccX4aL1n6xaygATcSSDbbMBADAZgSwYZZjNrymTwXy2nA2TG4N8Ntbu281kE5jaGaDbk6k2L4EE6lHt1ya4CuhBB2IPXmPjPwrSdjOP9wxBkhG70AblcuS8o9bXjjrYFaXimCsWMXcuM1sri4uW+8UNaZWhnguChJchtdQGTrS3CTWR4Lx9Uti3cJAViVMZlEmYIGuhk6AjX1rS3cahXPbVX3jIVIPinLKnX3601j+x+HuyLQ7i5lBGUs9hgZIzKSzWwYMMhI0PgMVASx/hVrvHIbF3Q3dKCGtWUUwbzEeG4/wCqNlnrOXF4zl6bnKz2n48ImZWWb2UnKpCiysHIbhg/aFYPdATpJI59R7FYgHA2SSTo2s7+Nv2jPrJ9W3PJeH4Fvq7P3d7MFuFxdttLOy+3mIHeLuxfkFAIiCeidh8Z/sNrKGYTdhiYJHevqQMwB/iNOqXkm9oboDc/Cw5GIOm/rl+NZe7w/ubj3bQQu4VV7zRBcTW2WI11IXXTUTMU72oxV765eRYKsIgzOUouyz1JIIH3dZ0FI4Xju8mzeguvhYR7S5dCBz5abiNjENz+uk9FcY4epsEa3sXil7hGvKM6ZxLwns2EtrnZgv6urMdTn07CW+/xQBcrhrmGgP8A7xXt95cV8pBE+HYiATuYrSWc3erca1iG7lXsq4ZGLIW1hCN/CviDAkQJbWKLgvGrly9ibluybgu3FMFWzmLYQKd1U5erGCTvy6drjHXyve13ZzDX0Fy5IcAZbiznYcrblh9qCARr4l5GNKp+O476rgQn3rmcjkZckk7ec+8VbZxcQPeL20syDnICSDBKkbk/LTUmAcHxjj9vE4tDekYcOuYKNe7BBIEajTTTb3TWZvK+WrnGNj9HPBLNzBpdfDWS/eXALjhXZgraHxzlgyugHsTzrW4rBsAWtlRuSphlJ9JUqT1zAayZrG4Xtrw6yira75BqctsXAFJM7MwWT1E7a1X8Y7f51b6u2IAGUEu9uBmPNBbJ5EA5t/gbZbWZkavGdrrOGfu8T4CRIKK7q4kgnRY5bST15TDxHEOGO3jFhAw8DSyB1jVhlgAAyu+6nynmHEeLPe9tyw330naYGkxUQlcuxzT7WbTLB0K5ZJmNZ0AIg6EanBOzqtvs9wu7tfTXbJfGmn7TNPvj+y3+jfBPGS/cEjSGtMD5+xrXIiJ3+f51qzscYvAAd5IAgBlVh6aiadbPRv66K/0T2xP+0sJ08VtT/wBY/AVFu/RIfu31PTNbIHxVmrJcO47ctNmQIGOkhnGnTKSRFXeF7f3huob94I3pqCrfP8anlfB259FF7ldsnb/iCf8A+f5n4wj9GeLXZbZ32ugf5oq0tfSEhP2lmPNS46aa54ECNOs6VYYH6QsMJzNeGvMpoD0lUnY6nXX0pvIyMi30cY0b2Cf3XtN8g80y/YjGDfDXo8kZv8s10W124sOfDfULzD28zH91kuQPeD+NSD2vSDlk+RUQfOQZ+VO51crfg1+2Z7q8jLt9m4Pxy9Jpu5i3YFbmWd9fCZ2gef8AaumP9Iqof0bPrByGI01iWEnbTzqdg+3lm4AWDhTrqZ+Uz8v9XYyuP2sMtwlrhZZgTbQMJgmWGZdNBqN5+LWKeLQXqcvqE8Tesvc/5BXV+PdqbDYa73NrPdKFUm0YDt4VIlJ0kGdgY1FYs9kUu5ft7KKqkLaL5LzNmZvFnXKmpge0cqA7zGpWaLsjwTxB+7FwIiXLiswkh4ZRbjScgkq51JgxoKsRw/vsRfxd4L3dtGuBSHZWyg5ZI1KDKSYGoOggwJXZsW+Hjurr63ZbMpR7YygAgsuqasW8QOhnTUFWO4befJaVmW3cw+JLoAYa4BEsBofFctECJBJHMRLfK+ozT9jLt2HsX8JiGBJZrV42r2bNmLOt7LDAmZEHadYrecF4W2JyPi7TJiLLKO8lc1wqAQZQkXEI5NOWSFMGsJb7NYi084m7YwmrR3l22LqlmzE27VppUyBzUCAJFavB9sEsp3SYhLzgR3zAZQzhstx1tkyFYKGgkwAdZq8k4tTxHszauW3QyBcADkZQWhQoJIWSQAoB6ADUSDgu0PZ7EXMmFs2lSza1/SIEe4QBmOZgztEeIiTmOwAAtrf0khclt8l14+0uWpFqZMZVIHLLMaTMVC4zxmxinuW2xZwwXKJUrD+E5gwLKWXWIDiTOhjTM2Vr4yuH4Rbwrhr+JwxiQ1m0XvuVIIIz20Nu2wmQS2hAq24Th/q19kuLnVXKEkAKVZTlbxSFnMyn2fbK5h4pqcT2FvujNhWtYtQDrh7isw052mIdTGsQa3WHW1iL4VSxMGzdEZYdD4gpIBaC85hInKRzrfO/WeMc74/w9sHizkJAV81tt5GjDf2omDOje81reBYrD4rCfVr/AIbDNFtp1weIMkWiW2RvEbTHQgvbYyJGc7VYNAlp1Z3Zs2pYlcgYqMoYyoBERAGo11ANTw7FPaYm2yEMuV1cju3QgFrdxHIzLOnqJUzBrU9M1b4yzi+F3zZLeE6qDPcXVJjNlJ8J0gxDA6E7E6PB9prOJUWriwSR4SwCTlJz23MEERERm1Ayss1TWu0lu+i4XEKXtMQLZYzfwdzYZbrFRes+TFWySCfCCWb3ZqLhnDYjugSMwW7JG4Oqw0jaIAlZBIYNm8YsqTxbhy4I57dlmtuIt3TeUK2YEZWRLQAI1lDIMSCdxcdkOLsmDtr4TlNwa76XG61n/qN17dw3Ha5asObdu3dfLmyhiQEVg3hyggGPaOo8UReGcQKWwuggtpO3iJrU8+05Ov8AHEm+wykbanQE5BqDO0EifI1mh2Lso6taDW21AKOQAd9iY06DSAZmr7tJx1LWJIaCihc7Z5KMQIBQezowMnefKhhsetwKyNI1iCIJ9mPEOWvTXlXm9O89GbLXBcC94jBAA4gteLEaS1tly6ZdGB/ClYhLjxChozaXWcySBAIBK76ahtvOpTM2YQDE6wV/mj3AU9bcjQnloWAPwiOvyqDEdpuzXELyg95buARFm2cmXlALhVaBpJI05Das3i/o9xiNC21uA87brH/OVI6ajfrXX7bqRAaTtrMaee1LGHkgmdOUmNeZG3L8etdJysYscJ4jwG5auFIL+IKGQEhmIBAAic2sRvIMTFRbuFZDlcFG6MCrfAweXyr0G9rMI1gjkSJ94NIfhSshRwpQ6ZMoyR0I2NXvU6vPTJFGt0jmRG2p0Pl02rueJ7E4R2LNYEneMyiIjRVIA9wFUl/6LMOzAhrijMSV8JUg65VkSo8yW0+NXvPp1cmJmddaMA11V/onsZWAe7mjwksoC9dAvi57/Oog+ibxH7c5dYGQF/QsGAJ88onoKveJ1rm+tKF0gVsuI/RviLZ+zAurrEQtyBr7BbU+QJ2pjAdhMRcLh1FjIAZvSgYkkBQSPJiTsIHUVe0MZM4k0o4w/nnV1jOyt61bFy5aK22MAkg667wTAOUkHYjUSCKgrwyTsDzIBjSmwyof1jqAfcP7UYujoB6aH5VIPCDyn30ScIY+XrTYZTVrFZJyErMTlJEkdeXypx8exEFyeoaG/wAwpLcNIEk/n8g1GNluhNPFPMWtntFeXa5pofZG45+GNoHyqevbe+AJyuOjZo+GYj5VQrgv1jH4U7g+E3LgYoBlX2nLBUUxsWaANx/WBqJkXa2PZ3tG2Ivoj2V0W5+jUmQVghgo9kiQT+0eZFbLArAZCCDaZssySbZMnUjoVMSdRAOhA5GOzt8WjeyjIsFoYF0BYKGK9JI1EjX1jU9leOd1bVg5LNctrczklLSqHOgO0hWOjLokwD7ObxnxZamYrgV6w/d4Z7iC6xyi2CLce0e9ZbgChZbVlIyrpJ0rIdob9rMq4fxFJDXtAb7sSzPlA0GYsB+zl00k9axTWHsHvW+xurBys2swcqPbhnBMQB6FYBC4rFfRe/eqbN0XLBliT4birBI0Erc5DMImScoq8b+pWF7w5o+dXXBMbh2tNhcUO7zOzJiYnubhCgFh7WTwANBggzAKhhTPYcvKq0k+EAEmdwI3NbrjvYO7jMSL9kLbtXkS6+c5Slxh41FqM0yM0QBmcyRrW9jLN4PsneXGixdUjIVd2U6G1IOe3cG4YaKRrJ5EGOg8Msph3xGJcjV3vEnKDA8KpmaJBcXSJPTrT/CsJ3OHWwLjulvw5mIJkmTbtgGM24CAnJOpnfMdpu0FsxayM1pSpc23TI0RCL4TmVRA0ZQTmM6wMW7cakyMZjeJ3HGTMYIAiCCwHszqZmdusdBDmBwAS5b73IQ8ABmGRSxCzd18EZidSNV6TTF7ETcZlQQWkBgSRGwkN/WnUvsdlg9Fa4vyBIrbKwxVnIpy2Ta1Oa4qkgZhqge2SmQZZy6nxTqRFRl4wSzE3H1MHKziAMrBkJmCzBlJ/V9dE2XY7g+cMBP80H50i/ZkglHPKSM3zVjpJ6VNXDmHQFXcCRoe8ZSWVly6FgGC6shzGAJGvtU9d4LdvM10M3jdmlozEliSSQDMmTM1q+yXZq13efExluQqIVysNSTmuABg0gGJkBddIjoXBuGWrVlLdtVCLMb82J5QDvvzrPfF6sD23YnjQUmVYYdSp1UqQTlI2InlT9vDIOI3UCqEXDowUAZQzLBYDYE8zQoVnk1xaHAaZY01/EGrDCuczanSfxoUK5N1Nb2f4abceMeh/ChQrTArR1I8x+FSbCjMTGsUKFWFPrTcb0KFKhcUpVoUKoGXaiNhW0ZQRGxAI+BoUKIZubqOUkRyiDpRXsBbYw1tCACYKggEqZOo3NChRQw3C7I0Fq2BPJF5+6jfA280d2kdMojptHmaFCorB4vA2+5xn2aeG4MvhHh+0jTTTSpvG+GWkweHKWrakoklUUEzG5A1oUKfK19ZLF2VkaDfoOpracGwqC1ZIRQTbEkAAnw9aKhUvpad4phkNtpVT4DuAfukfhpXPbqD6xkgZMpbL93MA4DRtMACfIUKFWM107hCg3b6ESnh8J9nXXbbfWri5bAJgAaTp1g60KFJ6L7UeHtgXFIABg6jQ+w3P3n41M4m5HcwYzXrYMcwTqD1FFQqRaZ4k5yEyZCW48szEN8RoetYftbZUWrcKBouwHNBPxoUKfRRWLY00G3T1qww2HUhZVdYnQa6GhQq0izwllZ9kcuQ8qlfU0LGUQ6c1HMChQrDba4/CpCHIshkUGBIGmgPIaDTypGCMIoGgjlQoVpz+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9" name="AutoShape 7" descr="data:image/jpeg;base64,/9j/4AAQSkZJRgABAQAAAQABAAD/2wCEAAkGBhQSERUUEhQVFRUWFxgYGBgVGBgXFBUXGBgdGB4XGBcXHCYfFxwjHBgXHy8gJCcpLCwsGB4xNTAqNSYrLCkBCQoKDgwOGA8PGiwcHCQpKSwpKSkpLCkpKSwpKSwsLCksKSkpKSkpKSwsLCwpLCksKSksLCksLCkpKSkpLCwpKf/AABEIALIBGwMBIgACEQEDEQH/xAAcAAAABwEBAAAAAAAAAAAAAAAAAQIDBAUGBwj/xABJEAACAQIEAwUEBggDBgUFAAABAhEAAwQSITEFQVEGEyJhcTKBkaEHFCNCsfAzUmJygpLB0RWy4SRDU6LC8XOTw9LTFhc0Y6P/xAAYAQEBAQEBAAAAAAAAAAAAAAAAAQIDBP/EAB4RAQEBAAIDAQEBAAAAAAAAAAABEQISITFBUSJx/9oADAMBAAIRAxEAPwDpdranSKTbTSnK8L1ExQo4oUB0AKMUKoKhFHRxQFRgUIoAVEHR0KFUHRUU0dAVChFCgAo6KjFAQFCjoooBQIoCjoCooo6FAIojR0VAIoUKFAVA0qiNAmimlUVFChQNHQAU9FNKKdK0RHQaUdKAo4qBJFHFALR0BChRgUIqgqOjoCgEUQo4oVAKBo6FUJo6I0dAKFAUKAUKAoUANCjiioBQohR0BUdCk5vz+dqBVFR0VABQihQoCNCjiioCoGlUVAVChR0BrTsUyKeoGgKVRClRQFRUYFAigTFKoRQIoCoCjogaA6KjoUAo6SBSooEtQo2WiFAVHQoTQAUBQFAkCgOaKmmxCjn8KScWOQNND4oGoZx/oKjvxUfrAVNXFpFJLiqZ+LpzY/Omf8YQTo3wqdjrV419etJOKXz+FU3+NW/OjHF13ExTV6rgYpevyNLF9f1h8apBxhDzpxMch5/n1ppi5DA8xQqp79OtNm6p2I+NNTF0BQiqQXR+t86jYzidu2CXcAASSTAHPU8ufwPQw0xpDQrjGP7f3L17LZYpbBgESrvJAzSIKiNhv1126X2Y42b6FX1dAuv66ts2nOQQeXsnTNA0i8FO00KeqBAo6FHVBUdEaKgFA0KOKAhRUsUmgFAUAPzzoTQGtCjFCiIOP4vbs6O0H1H9TUB+2OHG7r8QfkJPypfanB2jh7lx7SOyrILSDuB7SkHQHryrnuN7B4tVzhQwyycrDMNJ1UkGfITrUbmNpd7e4YbOD6K5/wCmod76SbA2LH0X/wB0Vy3G4a5bMOrKSAQGBEg7ETuD12MVDa6fzvVw8On3PpOtdLnwX/3VEvfSTb18Nz4L/eucFqQWq9U1vL30k9EY+pj8DVdd+kJ50U/zR/ese70gvV6Q7Vqm+kK7yX4sD/6dRm7eXunxP9lFZsvSTV6RO1a6x23xBEhbZHmH/o4oHtbiDvbTXmO8n0/SimOyvDbd202aZ7yJBiBlTlEHnWj4Pw20SAUGcEq0kkErzgmBpWLZPjclrOXe1F6ZgD1t3Ij1F00/Z7WX8jle5bKpZgBeBEcjmcEmJOkjTflW3/wa1/wk96isVxng9tbqtbJyswQrzGcRIbmJ01261JeN+FlV1ztXeOpRfd3g/wCo0E7Y3Bvbn+P+9s1ocJ2bQ20JynwLso/VGvx1qLiuzaA+2REbBRrE7cqvbj+HXl+oC9uGH+6b/wAwf/FTi9ueqXQfIqfximzwcO2TDrcuP10geZ8OlQ8R2ccMU722zj2whYpb5w75YnqBMDflNzj+M7yi8wna5WVmP1iF3hbIHX2mua6A6ATt1FZ7j/aJ8SRLEICSE2jXc6nMYA1/sKh4+6gIW1OVQVLc7kkEsRsNQIHku8VBBrc4yeYzeVWHCyM493+YV0XgvEjYdLg1A0YDdrZ9pR56Bh+0q+dc24d7Xw+MitzwVu8u20j2nRDO4LTv/L8xXPn71vj6dfWnqZp4UZImjojQoDNEDRGgKAE0dFRigOioE0U0BzRLQmjFAYo6Kao+O9ou68FsBrrMFAYhUXSSzMdgPn86B/j0P3Vn/i3VzfuW/tG+QFWc1mOzmObGFrt0ZWtwqG2zBYYEsV11BGXfTTber7uXG1z+dVb/AC5TUCcZgBcQpOUGDoNjmDGB5kfM1S3Ow9h9Lv2ixpoVYHrmB6TodNfKlcTx+K+sizZaypFrvPGGy3PGVImGKwI0BB1JnSKGF7WhX7nFIbF4AtHt23Ual7bCSy6ajUiDvBi4azy/RzY+ud0uZrQtZ7mYgMjOXW2EZQASSpYgiIWp+I+ifCt7L3k96sP8oPzq/wCAKWN+8wg3L7AA7hLP2Cj4o7fxVb1Rx7tJ2OwmFYIb2JuPAJS1aRiq9WJcAaagb+kzWb4/wzDoLZwt25dDIWY3FVChzFchUScwgk6xBWJma6px9GtXLjjMS7FvCuY5cgVRpJEFelcz7TYAK7N3gYs2UoCBc0CnMyAyA2oH7h2kTePLzhZ41A7KcLTEYu3Zulgtw5cyFQVJGh8YIInSNzmEa6Hp6/Q9hP8AiYg++3/8dc07L8L7/F2rQud1mb28wUqBr4TzfSFHMkV6FUQNSTpudz5mOdXlWY5vxbszawBVbJchwXOcqTmHh0hRAgCnuztpbmLHRlZv+U/1q27d3lHdgiSymPEdAG1heZ135a9aymGhObgicrKzI6zuDB1H59eN9u09Oktw9IOnI8zXJuL3R3RIiVysBzGUhpHlpVjdxVzlfvR/4rbdNTVUb1lcyOX8UiC1tV1ET4hp6zyp7vg9NDw9JtiDoJHwJ/0qs4rhgt0i4pcgA5VIjVQdWnwjXWqnA40LaVmvpb8K+3duDUCCRbt2HLAkb5uvvZxbviWLzdxCkgG4waxYYgRBuMS92APZXIdCfOtTgl5pb8YN37G0YX71vDylkA87t4RcvHlkTKDp46puK4wIvcWgAoPiiIJ3y6dDv1IA5CpmPxgsp3aEZyNSq5AoI5LynWJ1gySSZqjKk6nU1uRiojik1NRYYEASCDqAR71YEEeRBBolwE101nBYD2h6r+Irf9k0nGWv37LfyM0/I1muHYGAQBJ+czWr7Gj/AGyyf3h7shP4j8a48rtdJMjqYFPgUwDT4oyboTWFwv0jIl26mJziLrBT3YAUDw6kawCDrBaNf2Q/Z7VnvBK4qWUPl7owLRIHeZZ2G+k79dKLjYzQNZ3EdvMMgOc3FcCe7a26v1A8QETp8arMb9IlvvLYtk5fvtERLREMpJgCZHXaoY21HWNw/wBIlmWzkjxNlgFvCBIPLVp2nSInma5PpFud7JWUJ9mIOWdlbkYjrz9A0610JnABJ2ordwMARqCAR+NZDh/ELuITvDLySrKBdVFWWJUmFUssBZBnxDaKmHEYkWh3Q8bbhioFoawBnYydhz2HMmmmNJRg1TcOv38xN4jLBAEpMzoZXQQukazM1ZLiRzHzFNMP1zrtx2ZxL3rl20C9uO89pRkhYYEEg/rNpyPrXQPrAjzqsx/G7U9ySGL5kYA+yGT73QGQPfQmq/sTcudyVulcy92vhGmRrKXV1Ea/amT1B9a0on+1c+S4+e5bS86XFRMOjWh/+U1kEd4UPNQVUlbg5ajaspizfYyj4i5qQTlHpuzKT8+k1f8ACR1DtNhGAXEWwS9mZA3a2dWA6lSA49DvscN2s42mLYLblzk7zKsyt3KEBT9lUBuGNT4FMEDLRWLuNQqVOIBVsykasrBWUEDOQJzEHrzpPCley83QVnus+Vl+s5e8zylsmLgGXxK0x4WgEArrjGa6R9H2KIS5Yuki8hFyCTlNp1EPbmPDmzSIEEjQTA1zVmcHZW9cs3lvIWslmNxZBuW7xYtae25zWyWIIEkDXYwKum4taBjvFkAk66AASSTsNj8KlwhONwFu57azG2pB+KkVX8R7O2LloobYgIUBTKrhSQYRjsSVU68x61Ku8SRwTbdZkjxSoJkDSRtJAnUb9DWb7Sdo71i3b7n7c3SxJW2xCQq+FVBDa5pBPnMnw1PrTjxUhiADIJEbmQYM5Z19NK7V9Hfaw4uybd0nv7MZp9p0OiuZ1n7pnnB+9XEv8OuTAtvpp7JnoJ00mr3gXazHYdQlosyCYRlLAcztDD48hXSsR0r6RMaE7sEgSp9fa/CsDb4n8KR217THEmy1y1cR1tMpDjLDm5OZTEusBtCBqfIzmAznrWOn1uc88NT/AItHOlf/AFQFEFVbfRgGHwqhw/Bb77jKOrnKPnqfcDVph+y6KJu3Sx/VTwj+ZtT8BUs4xdtKwPFHC5rNuxLPd8VxEi0Mwbwlh4F8eij0AJpPEOJOhNy9ce7dygL3kiFOsC2f0aQVMaEykxJAGiXHFlXnIpC23GcT4e8UxK6hSSusSZA9mh4hcLXG8BQ53JtmZRyfEJbxEyI1106zW5NZtwu3eLGeZ3J8+Zp+xYzkaxPkTHwoWezt9v8Adun76up9YK++rOzhxZWLhT+Yyf4EUk892FKQ9w/s/n6x6GPjUgYKyutvPfKkhssLYBg6PeuFQusabmqzGceB9lA3/iAFPdZU5I8n7wdIqFjuM3XhixBWAsaBR0VRog12UCpOP6vb8aLDNluLBQGZkZ2UEa/sa+8j156fgqWRjLLI+uYypETmRlEEabsNI9/KsJg78anpVz2fuZsRY6m7b+bisWXW/jsoNPg0wpqQDVc3KeO2wcRdmZ7xv1oOvLWoS4dSQTMjQSxkDXbX5VM7QsRir2/6Q7AbGN/w+FUmJ46lvTc+unXVjtOukE+Vc8tdtmLJ8MjEZgWI08TMY12BJ0EyffVrwHsravElhlVY1ndjsBOxjWaxi9sVU/o1cefeD5hlPyrS8I7c4W4ot3LRt6z4XuOuYgCSNHGmmmeK115M3lErinAsIlw2xlDaBRnMMZgLM6E+up6UOEdmrVy6q5SIMnU7Lrz66D31Ix3ZrD3grB7qz40uWriss9dQZg9GG1T7Ns4fPcLBxl9vmYknMOUkDTWsi2xWNUeBICr4QAIAjp5cvjUNuMQY5/061zrBdocSwBLLrGp5a7zyE+nKrRMfelTmR5mcqTGo/a1md/PXerdJI2a8QPQ/n/vTqY4x0/H8/wClZjh+KuyTcIiSRFsiV33Bk6A/A1NtYk6yCP4SOg5/nas6uLVuLakDcaa/GqnH20N3vnALKpUEx4Z3gdYkSTpJiqQ8UbvXXSe8cCRDGGK6R6bU/jcDiDbY924GU7rlgTBPi58/dzp5PCJh8aouEN4gFZfGA0yZnUQBoYHnzNV+NwlosxyCCTGg0E7VR4fFE3l1OrH+tOi8/WPjr8fzpXTqnZaJg7X/AAk94X8AKWqWlEZE96iqcM3Nj76jXbx6nnTqavb+LtIqmF9vkByRzyEjXL8PKoF7G2tCqCRrOVdefSqq8/h/i/6T+fdTS/n4VqcWLySruJBmB/rz168qZN3nJEbbyPMa6Uy5osxreM6WH5S0dJMabaTS0uH9ZoHLMwAn0OlMTSWNVEnE3gSJJOkb/wBW1jTblUjDZQMxVD+9BPuAIqvJ29P70CamLqzbiK/8JD/5g/C5NAcbQa/VbDfvHEsPgcRFQsLhHuTkQtG52VZ5s5IVPViKk2+DgkKb9gH9k3LseX2FtwT6H31cxLdM47jHeLl7q0gBkFRczDbYtcaRAAgzAAiIprh/ELlsyjMs6mCwkjYmDv5+tXL9lLf3sWiSNC+HxKKfPNcQCPOnk7B3mt5rL2bwBPitXAwPKJICr13p4PKrfijsIJ08tKQ5lTqJld5zGQ0wNoECZ5lY50nFcMu2Xy3UZGOwYESOon2h5iRSGQ1MXaKkXV8J/POn8vWmb7aHz/0oJQu7DrFaPsrfVcZYLkKquGJOwyifxEe+spYbXX8xVnwhpdm5AfM/6TWeTXG/HcU7Q4fbvrfxq3tuCARqK4vw6/8AarzBYT55dY+VdjwH6JPQVzlq2Y5f2gb/AGi8sn9JcnTmWySOja6H1naawmA7P3sQ4VLbbmAQJga8yBpuxJgTruAdl2jzf4i6DRjdYLpEzJ1Ea6Gcw9dhNP8AHuM28IgtW4zMYZoIJ1gk5dVQRMLqYEfrCy5Vs2KkfR5bUxcxHigZltK12Dz18JP8vxqHj+xoUeFmI/btsh3jSd/Qa1UXLj3WhrngBbKzSlobmcp0TNoPU6miW8MPdUqxKwGJs3MoYHcBwCDqIOhEgjzreX9Y2fi64D2hu4R+7u622OsnQmIknkdhm8gGkDw7U8WGUayp20gjfRgfTasZwy4mNQ23CreA0gQlyBvH3WG55RqAACAXCsS1p2w14kHZTzBHI+YrHKa3xS+J8PFvvGsmM6sEQQCGYDVRyAVyf4RGsARuF9jcURmNru10k3mFsBYEiG8UZXdJy8hVnjrhuNnadhMiAIjbkIbSf2vKkcS4X9aX/wDYmhzk5GgbFD4QZnUAHQzOkJyxbxHh+F2bRm/xBSwynJhw1wz4WMkbHMpO33261IXieDtAd3YvXYiGxN3u10CgaDU6Kn3PuJ0mspZtkhg7tbymCBC7g6DQa7fAVExJSdCzTMkRprI3GupPujpW/NYyNZe7cEIyWksWJ52kzNBmRJABJJnMZ56azVK/ai7OrOV1CrnKoA06FV9oaHQzMkbVT3MQJbKsepkj8JNLufolJ9pnfXoiBQPcWe5/JScU0Vhh3maMoljAMgCDoKk4vGpEic2w6ROukenOq8v/AFpqN5mtYmpL40nn/wB6BxJO8fCok0c1cTT5umI8/wChH9aO23Wo/KfT5zRqdaYJrWwQNQDHnrHuIHx5U1kJ6VGLGpCXvDEjn/Q9NOnuqKS9sjfT1mkA0p7piNP9NqZM1Up6fLl/Wn7drKpYqDG8khVJ2zEbkwYQEMY5QRRcNshm8bZUAzM0TlUHcDm0kKo5kjpTXEeJG6QAMltZCWwZCg7kn7zmJZufoAADOJxjPEmQvsgxC/uqBlT3CkLiHBkMw8wxB+Rp3C8Pe4SFG0z5R16VNTg4I8+Q3JgAzI67+lLYZUKzxS8mqXrqa/duOuvubWrTBdsLqvmurbvH9Zh3d8fu4izluA/vFh5Goo4YpaARETJn+nqKZxHC8usiOvL88qbDq6JwrtRaxKFGU30iWtXFU4m3GpdVQBcUoEyyBbqiSVNQu0HZMC19Ywrd7Zy54BzsqfrKf94ggz95dZmCV58jsjBlJVlIIIJVlI2II1UjqNa6D2O7YhSWc5YOa+qiF1IBxltR7LA5e9RRBEXAJUgSz8JWJvXYqJNbD6RuzIsXBiLIHcXjBCxkt3IkhcumVgCyxpowGgFY5RWolOh4FaPA4HJbEg5jqevptyiPWqzhPDTcOePArAeZbfTrA1PuHOrm4TvOhMSZiI1/0nyrnzvx04z6ewjBXXQMc0QSwmSRrl105wZ05EzXauEPNlCSDI5aDfkJP41wmy0weYPM8tvxP/eu4dnLubC2jO6/133/AKn1O551qsNZuI/EcWo8bWndzIgK7MFUAneCW8pDbCJ55xrF97eu3WJyhwgA0JAJAgkEAlVZpg6nUa12TjWGVLrMqIucsSVUKXbwnMxHtHzPnXO+B4ZBfsW1CO+c5gwfJbL2iFzDTvNAV30LCdRFalms2eDvC8KmVbmDtq1khRfUsz4lYfws9ph4ZBVgyF0ldhTfbHgt0Mt+4XulFy+O2ytcKjMCFVAotifZMHKh33rRYrA2sHcTEvZtKq5lhLhRRIJzJbuDxv7ICqdp6VU8R+kFb6hbaMrMQpAMOGOzIV5iN/Sm3dhjIcPwz2HS47i08qURgTcYk6FkH6NDzLxIJgMDNaTtdhBcsWsbaBBGUOOg9lSfMH7M9dKzjWcEWOa5jbZzHNmtWbjA88xFxTm6yN+Vb03kvYC94O7Ru8UKSPCVPWIJzAnYa1rn4sqcfSow19cRZDiJgrljruTr5wfUeotOz2E8QzTBBXM33hupIG5gQT1B86xvYvH5L3ctOS94SANQ/IjziR56c4rpCcJyGUOYHxeREzoddNyI61y5TLjpLsQeJ9m8C7TcvshH6uRSdNjIJPxFRD2RwQy/7Rc5kEsZIjl4soHnBmmO0nZwt4wCUJnT7re7lzFY2894N7bz5kkwPXlArU8/Usar/wC3Ct7OMQk8zaI/C7/Si4j9HrsEFu9Zbu0CEHOCzZ2dmAAaATcPwrPYDj9y1EgsQwbWMpCg6GBOvrypT9pLhbOYJOZiIIGY6kCDoNYrX9M/ysl+jjEzvZj999t9+7j3TNMXeyeLHtWbVyJGbvFDH1IuKWO2pE9ajXO1NzkI9Gb8/wDbzpB7SsfaE+p1+J+FP6PBVzs7fWM2CYk7ZLhJ+Cu5+VR34QwnNhMSImYzaHzmyfOn37RRsp9xipI7XPoM92Bt4joN+vrV2/hk/VDesawEdR+3uTsB7KjQ+XWmM4iPD6zr6bx8prWp23f9e5/Mf707d7ZFvaJbT76qw94YEU7X8Mn6yahGEklDz8GZD5gqZHpB8jyA+qrGl637xdH4260F7jFh9GtWWY6/oEBO3NFBquxAw86oUPl3gHwYmrqYgnDdLlo/xx/mApK21nVlPkpJ211bYCAToSfTepD4Wxycj8+hpeEsIh7w+JVBaCBDBMpyfxO1tD5FqupiNxBig7vYkhnHMGPCn8KnUdWM6ineE8IN0z7uh03M8o61Bsq1254jJYksx5kmST6kk++tTxG+2GsLbUEXLokkFg2QyBrtr4p1MzOlL+E/TF3FW0YWrWW48lczsFszOrK2dZE5vE5AiOgmsfG3Spm6Qp3AJA1M+wkKJI6cvKl4bhzOz2UZe9UFsrGC5HtJbJ0LgAmOcGJNH2a4cLt82LmZO8RxJBlHVS4LLvyYEb+L0oah2b0NKuQ2usGdjPymnVvuf2vvaCSY8RJjyEk8o3Amp/Duy91frXeKQ1i2ywpBm6xygea5BdaRuAOtVnD8HeOd7eZVtrmuOCVCK3h1II1acoUatJHWLiam3sMt22zpBIEkaZhAJJIzTGhMn3E6xWWL72LiuhyuhlTvB8xswIMEbEEjY0/gr2Vg9slShB8x5+mmo57VccX4aL1n6xaygATcSSDbbMBADAZgSwYZZjNrymTwXy2nA2TG4N8Ntbu281kE5jaGaDbk6k2L4EE6lHt1ya4CuhBB2IPXmPjPwrSdjOP9wxBkhG70AblcuS8o9bXjjrYFaXimCsWMXcuM1sri4uW+8UNaZWhnguChJchtdQGTrS3CTWR4Lx9Uti3cJAViVMZlEmYIGuhk6AjX1rS3cahXPbVX3jIVIPinLKnX3601j+x+HuyLQ7i5lBGUs9hgZIzKSzWwYMMhI0PgMVASx/hVrvHIbF3Q3dKCGtWUUwbzEeG4/wCqNlnrOXF4zl6bnKz2n48ImZWWb2UnKpCiysHIbhg/aFYPdATpJI59R7FYgHA2SSTo2s7+Nv2jPrJ9W3PJeH4Fvq7P3d7MFuFxdttLOy+3mIHeLuxfkFAIiCeidh8Z/sNrKGYTdhiYJHevqQMwB/iNOqXkm9oboDc/Cw5GIOm/rl+NZe7w/ubj3bQQu4VV7zRBcTW2WI11IXXTUTMU72oxV765eRYKsIgzOUouyz1JIIH3dZ0FI4Xju8mzeguvhYR7S5dCBz5abiNjENz+uk9FcY4epsEa3sXil7hGvKM6ZxLwns2EtrnZgv6urMdTn07CW+/xQBcrhrmGgP8A7xXt95cV8pBE+HYiATuYrSWc3erca1iG7lXsq4ZGLIW1hCN/CviDAkQJbWKLgvGrly9ibluybgu3FMFWzmLYQKd1U5erGCTvy6drjHXyve13ZzDX0Fy5IcAZbiznYcrblh9qCARr4l5GNKp+O476rgQn3rmcjkZckk7ec+8VbZxcQPeL20syDnICSDBKkbk/LTUmAcHxjj9vE4tDekYcOuYKNe7BBIEajTTTb3TWZvK+WrnGNj9HPBLNzBpdfDWS/eXALjhXZgraHxzlgyugHsTzrW4rBsAWtlRuSphlJ9JUqT1zAayZrG4Xtrw6yira75BqctsXAFJM7MwWT1E7a1X8Y7f51b6u2IAGUEu9uBmPNBbJ5EA5t/gbZbWZkavGdrrOGfu8T4CRIKK7q4kgnRY5bST15TDxHEOGO3jFhAw8DSyB1jVhlgAAyu+6nynmHEeLPe9tyw330naYGkxUQlcuxzT7WbTLB0K5ZJmNZ0AIg6EanBOzqtvs9wu7tfTXbJfGmn7TNPvj+y3+jfBPGS/cEjSGtMD5+xrXIiJ3+f51qzscYvAAd5IAgBlVh6aiadbPRv66K/0T2xP+0sJ08VtT/wBY/AVFu/RIfu31PTNbIHxVmrJcO47ctNmQIGOkhnGnTKSRFXeF7f3huob94I3pqCrfP8anlfB259FF7ldsnb/iCf8A+f5n4wj9GeLXZbZ32ugf5oq0tfSEhP2lmPNS46aa54ECNOs6VYYH6QsMJzNeGvMpoD0lUnY6nXX0pvIyMi30cY0b2Cf3XtN8g80y/YjGDfDXo8kZv8s10W124sOfDfULzD28zH91kuQPeD+NSD2vSDlk+RUQfOQZ+VO51crfg1+2Z7q8jLt9m4Pxy9Jpu5i3YFbmWd9fCZ2gef8AaumP9Iqof0bPrByGI01iWEnbTzqdg+3lm4AWDhTrqZ+Uz8v9XYyuP2sMtwlrhZZgTbQMJgmWGZdNBqN5+LWKeLQXqcvqE8Tesvc/5BXV+PdqbDYa73NrPdKFUm0YDt4VIlJ0kGdgY1FYs9kUu5ft7KKqkLaL5LzNmZvFnXKmpge0cqA7zGpWaLsjwTxB+7FwIiXLiswkh4ZRbjScgkq51JgxoKsRw/vsRfxd4L3dtGuBSHZWyg5ZI1KDKSYGoOggwJXZsW+Hjurr63ZbMpR7YygAgsuqasW8QOhnTUFWO4befJaVmW3cw+JLoAYa4BEsBofFctECJBJHMRLfK+ozT9jLt2HsX8JiGBJZrV42r2bNmLOt7LDAmZEHadYrecF4W2JyPi7TJiLLKO8lc1wqAQZQkXEI5NOWSFMGsJb7NYi084m7YwmrR3l22LqlmzE27VppUyBzUCAJFavB9sEsp3SYhLzgR3zAZQzhstx1tkyFYKGgkwAdZq8k4tTxHszauW3QyBcADkZQWhQoJIWSQAoB6ADUSDgu0PZ7EXMmFs2lSza1/SIEe4QBmOZgztEeIiTmOwAAtrf0khclt8l14+0uWpFqZMZVIHLLMaTMVC4zxmxinuW2xZwwXKJUrD+E5gwLKWXWIDiTOhjTM2Vr4yuH4Rbwrhr+JwxiQ1m0XvuVIIIz20Nu2wmQS2hAq24Th/q19kuLnVXKEkAKVZTlbxSFnMyn2fbK5h4pqcT2FvujNhWtYtQDrh7isw052mIdTGsQa3WHW1iL4VSxMGzdEZYdD4gpIBaC85hInKRzrfO/WeMc74/w9sHizkJAV81tt5GjDf2omDOje81reBYrD4rCfVr/AIbDNFtp1weIMkWiW2RvEbTHQgvbYyJGc7VYNAlp1Z3Zs2pYlcgYqMoYyoBERAGo11ANTw7FPaYm2yEMuV1cju3QgFrdxHIzLOnqJUzBrU9M1b4yzi+F3zZLeE6qDPcXVJjNlJ8J0gxDA6E7E6PB9prOJUWriwSR4SwCTlJz23MEERERm1Ayss1TWu0lu+i4XEKXtMQLZYzfwdzYZbrFRes+TFWySCfCCWb3ZqLhnDYjugSMwW7JG4Oqw0jaIAlZBIYNm8YsqTxbhy4I57dlmtuIt3TeUK2YEZWRLQAI1lDIMSCdxcdkOLsmDtr4TlNwa76XG61n/qN17dw3Ha5asObdu3dfLmyhiQEVg3hyggGPaOo8UReGcQKWwuggtpO3iJrU8+05Ov8AHEm+wykbanQE5BqDO0EifI1mh2Lso6taDW21AKOQAd9iY06DSAZmr7tJx1LWJIaCihc7Z5KMQIBQezowMnefKhhsetwKyNI1iCIJ9mPEOWvTXlXm9O89GbLXBcC94jBAA4gteLEaS1tly6ZdGB/ClYhLjxChozaXWcySBAIBK76ahtvOpTM2YQDE6wV/mj3AU9bcjQnloWAPwiOvyqDEdpuzXELyg95buARFm2cmXlALhVaBpJI05Das3i/o9xiNC21uA87brH/OVI6ajfrXX7bqRAaTtrMaee1LGHkgmdOUmNeZG3L8etdJysYscJ4jwG5auFIL+IKGQEhmIBAAic2sRvIMTFRbuFZDlcFG6MCrfAweXyr0G9rMI1gjkSJ94NIfhSshRwpQ6ZMoyR0I2NXvU6vPTJFGt0jmRG2p0Pl02rueJ7E4R2LNYEneMyiIjRVIA9wFUl/6LMOzAhrijMSV8JUg65VkSo8yW0+NXvPp1cmJmddaMA11V/onsZWAe7mjwksoC9dAvi57/Oog+ibxH7c5dYGQF/QsGAJ88onoKveJ1rm+tKF0gVsuI/RviLZ+zAurrEQtyBr7BbU+QJ2pjAdhMRcLh1FjIAZvSgYkkBQSPJiTsIHUVe0MZM4k0o4w/nnV1jOyt61bFy5aK22MAkg667wTAOUkHYjUSCKgrwyTsDzIBjSmwyof1jqAfcP7UYujoB6aH5VIPCDyn30ScIY+XrTYZTVrFZJyErMTlJEkdeXypx8exEFyeoaG/wAwpLcNIEk/n8g1GNluhNPFPMWtntFeXa5pofZG45+GNoHyqevbe+AJyuOjZo+GYj5VQrgv1jH4U7g+E3LgYoBlX2nLBUUxsWaANx/WBqJkXa2PZ3tG2Ivoj2V0W5+jUmQVghgo9kiQT+0eZFbLArAZCCDaZssySbZMnUjoVMSdRAOhA5GOzt8WjeyjIsFoYF0BYKGK9JI1EjX1jU9leOd1bVg5LNctrczklLSqHOgO0hWOjLokwD7ObxnxZamYrgV6w/d4Z7iC6xyi2CLce0e9ZbgChZbVlIyrpJ0rIdob9rMq4fxFJDXtAb7sSzPlA0GYsB+zl00k9axTWHsHvW+xurBys2swcqPbhnBMQB6FYBC4rFfRe/eqbN0XLBliT4birBI0Erc5DMImScoq8b+pWF7w5o+dXXBMbh2tNhcUO7zOzJiYnubhCgFh7WTwANBggzAKhhTPYcvKq0k+EAEmdwI3NbrjvYO7jMSL9kLbtXkS6+c5Slxh41FqM0yM0QBmcyRrW9jLN4PsneXGixdUjIVd2U6G1IOe3cG4YaKRrJ5EGOg8Msph3xGJcjV3vEnKDA8KpmaJBcXSJPTrT/CsJ3OHWwLjulvw5mIJkmTbtgGM24CAnJOpnfMdpu0FsxayM1pSpc23TI0RCL4TmVRA0ZQTmM6wMW7cakyMZjeJ3HGTMYIAiCCwHszqZmdusdBDmBwAS5b73IQ8ABmGRSxCzd18EZidSNV6TTF7ETcZlQQWkBgSRGwkN/WnUvsdlg9Fa4vyBIrbKwxVnIpy2Ta1Oa4qkgZhqge2SmQZZy6nxTqRFRl4wSzE3H1MHKziAMrBkJmCzBlJ/V9dE2XY7g+cMBP80H50i/ZkglHPKSM3zVjpJ6VNXDmHQFXcCRoe8ZSWVly6FgGC6shzGAJGvtU9d4LdvM10M3jdmlozEliSSQDMmTM1q+yXZq13efExluQqIVysNSTmuABg0gGJkBddIjoXBuGWrVlLdtVCLMb82J5QDvvzrPfF6sD23YnjQUmVYYdSp1UqQTlI2InlT9vDIOI3UCqEXDowUAZQzLBYDYE8zQoVnk1xaHAaZY01/EGrDCuczanSfxoUK5N1Nb2f4abceMeh/ChQrTArR1I8x+FSbCjMTGsUKFWFPrTcb0KFKhcUpVoUKoGXaiNhW0ZQRGxAI+BoUKIZubqOUkRyiDpRXsBbYw1tCACYKggEqZOo3NChRQw3C7I0Fq2BPJF5+6jfA280d2kdMojptHmaFCorB4vA2+5xn2aeG4MvhHh+0jTTTSpvG+GWkweHKWrakoklUUEzG5A1oUKfK19ZLF2VkaDfoOpracGwqC1ZIRQTbEkAAnw9aKhUvpad4phkNtpVT4DuAfukfhpXPbqD6xkgZMpbL93MA4DRtMACfIUKFWM107hCg3b6ESnh8J9nXXbbfWri5bAJgAaTp1g60KFJ6L7UeHtgXFIABg6jQ+w3P3n41M4m5HcwYzXrYMcwTqD1FFQqRaZ4k5yEyZCW48szEN8RoetYftbZUWrcKBouwHNBPxoUKfRRWLY00G3T1qww2HUhZVdYnQa6GhQq0izwllZ9kcuQ8qlfU0LGUQ6c1HMChQrDba4/CpCHIshkUGBIGmgPIaDTypGCMIoGgjlQoVpz+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1" name="AutoShape 9" descr="data:image/jpeg;base64,/9j/4AAQSkZJRgABAQAAAQABAAD/2wCEAAkGBhQSERUUEhQVFRUWFxgYGBgVGBgXFBUXGBgdGB4XGBcXHCYfFxwjHBgXHy8gJCcpLCwsGB4xNTAqNSYrLCkBCQoKDgwOGA8PGiwcHCQpKSwpKSkpLCkpKSwpKSwsLCksKSkpKSkpKSwsLCwpLCksKSksLCksLCkpKSkpLCwpKf/AABEIALIBGwMBIgACEQEDEQH/xAAcAAAABwEBAAAAAAAAAAAAAAAAAQIDBAUGBwj/xABJEAACAQIEAwUEBggDBgUFAAABAhEAAwQSITEFQVEGEyJhcTKBkaEHFCNCsfAzUmJygpLB0RWy4SRDU6LC8XOTw9LTFhc0Y6P/xAAYAQEBAQEBAAAAAAAAAAAAAAAAAQIDBP/EAB4RAQEBAAIDAQEBAAAAAAAAAAABEQISITFBUSJx/9oADAMBAAIRAxEAPwDpdranSKTbTSnK8L1ExQo4oUB0AKMUKoKhFHRxQFRgUIoAVEHR0KFUHRUU0dAVChFCgAo6KjFAQFCjoooBQIoCjoCooo6FAIojR0VAIoUKFAVA0qiNAmimlUVFChQNHQAU9FNKKdK0RHQaUdKAo4qBJFHFALR0BChRgUIqgqOjoCgEUQo4oVAKBo6FUJo6I0dAKFAUKAUKAoUANCjiioBQohR0BUdCk5vz+dqBVFR0VABQihQoCNCjiioCoGlUVAVChR0BrTsUyKeoGgKVRClRQFRUYFAigTFKoRQIoCoCjogaA6KjoUAo6SBSooEtQo2WiFAVHQoTQAUBQFAkCgOaKmmxCjn8KScWOQNND4oGoZx/oKjvxUfrAVNXFpFJLiqZ+LpzY/Omf8YQTo3wqdjrV419etJOKXz+FU3+NW/OjHF13ExTV6rgYpevyNLF9f1h8apBxhDzpxMch5/n1ppi5DA8xQqp79OtNm6p2I+NNTF0BQiqQXR+t86jYzidu2CXcAASSTAHPU8ufwPQw0xpDQrjGP7f3L17LZYpbBgESrvJAzSIKiNhv1126X2Y42b6FX1dAuv66ts2nOQQeXsnTNA0i8FO00KeqBAo6FHVBUdEaKgFA0KOKAhRUsUmgFAUAPzzoTQGtCjFCiIOP4vbs6O0H1H9TUB+2OHG7r8QfkJPypfanB2jh7lx7SOyrILSDuB7SkHQHryrnuN7B4tVzhQwyycrDMNJ1UkGfITrUbmNpd7e4YbOD6K5/wCmod76SbA2LH0X/wB0Vy3G4a5bMOrKSAQGBEg7ETuD12MVDa6fzvVw8On3PpOtdLnwX/3VEvfSTb18Nz4L/eucFqQWq9U1vL30k9EY+pj8DVdd+kJ50U/zR/ese70gvV6Q7Vqm+kK7yX4sD/6dRm7eXunxP9lFZsvSTV6RO1a6x23xBEhbZHmH/o4oHtbiDvbTXmO8n0/SimOyvDbd202aZ7yJBiBlTlEHnWj4Pw20SAUGcEq0kkErzgmBpWLZPjclrOXe1F6ZgD1t3Ij1F00/Z7WX8jle5bKpZgBeBEcjmcEmJOkjTflW3/wa1/wk96isVxng9tbqtbJyswQrzGcRIbmJ01261JeN+FlV1ztXeOpRfd3g/wCo0E7Y3Bvbn+P+9s1ocJ2bQ20JynwLso/VGvx1qLiuzaA+2REbBRrE7cqvbj+HXl+oC9uGH+6b/wAwf/FTi9ueqXQfIqfximzwcO2TDrcuP10geZ8OlQ8R2ccMU722zj2whYpb5w75YnqBMDflNzj+M7yi8wna5WVmP1iF3hbIHX2mua6A6ATt1FZ7j/aJ8SRLEICSE2jXc6nMYA1/sKh4+6gIW1OVQVLc7kkEsRsNQIHku8VBBrc4yeYzeVWHCyM493+YV0XgvEjYdLg1A0YDdrZ9pR56Bh+0q+dc24d7Xw+MitzwVu8u20j2nRDO4LTv/L8xXPn71vj6dfWnqZp4UZImjojQoDNEDRGgKAE0dFRigOioE0U0BzRLQmjFAYo6Kao+O9ou68FsBrrMFAYhUXSSzMdgPn86B/j0P3Vn/i3VzfuW/tG+QFWc1mOzmObGFrt0ZWtwqG2zBYYEsV11BGXfTTber7uXG1z+dVb/AC5TUCcZgBcQpOUGDoNjmDGB5kfM1S3Ow9h9Lv2ixpoVYHrmB6TodNfKlcTx+K+sizZaypFrvPGGy3PGVImGKwI0BB1JnSKGF7WhX7nFIbF4AtHt23Ual7bCSy6ajUiDvBi4azy/RzY+ud0uZrQtZ7mYgMjOXW2EZQASSpYgiIWp+I+ifCt7L3k96sP8oPzq/wCAKWN+8wg3L7AA7hLP2Cj4o7fxVb1Rx7tJ2OwmFYIb2JuPAJS1aRiq9WJcAaagb+kzWb4/wzDoLZwt25dDIWY3FVChzFchUScwgk6xBWJma6px9GtXLjjMS7FvCuY5cgVRpJEFelcz7TYAK7N3gYs2UoCBc0CnMyAyA2oH7h2kTePLzhZ41A7KcLTEYu3Zulgtw5cyFQVJGh8YIInSNzmEa6Hp6/Q9hP8AiYg++3/8dc07L8L7/F2rQud1mb28wUqBr4TzfSFHMkV6FUQNSTpudz5mOdXlWY5vxbszawBVbJchwXOcqTmHh0hRAgCnuztpbmLHRlZv+U/1q27d3lHdgiSymPEdAG1heZ135a9aymGhObgicrKzI6zuDB1H59eN9u09Oktw9IOnI8zXJuL3R3RIiVysBzGUhpHlpVjdxVzlfvR/4rbdNTVUb1lcyOX8UiC1tV1ET4hp6zyp7vg9NDw9JtiDoJHwJ/0qs4rhgt0i4pcgA5VIjVQdWnwjXWqnA40LaVmvpb8K+3duDUCCRbt2HLAkb5uvvZxbviWLzdxCkgG4waxYYgRBuMS92APZXIdCfOtTgl5pb8YN37G0YX71vDylkA87t4RcvHlkTKDp46puK4wIvcWgAoPiiIJ3y6dDv1IA5CpmPxgsp3aEZyNSq5AoI5LynWJ1gySSZqjKk6nU1uRiojik1NRYYEASCDqAR71YEEeRBBolwE101nBYD2h6r+Irf9k0nGWv37LfyM0/I1muHYGAQBJ+czWr7Gj/AGyyf3h7shP4j8a48rtdJMjqYFPgUwDT4oyboTWFwv0jIl26mJziLrBT3YAUDw6kawCDrBaNf2Q/Z7VnvBK4qWUPl7owLRIHeZZ2G+k79dKLjYzQNZ3EdvMMgOc3FcCe7a26v1A8QETp8arMb9IlvvLYtk5fvtERLREMpJgCZHXaoY21HWNw/wBIlmWzkjxNlgFvCBIPLVp2nSInma5PpFud7JWUJ9mIOWdlbkYjrz9A0610JnABJ2ordwMARqCAR+NZDh/ELuITvDLySrKBdVFWWJUmFUssBZBnxDaKmHEYkWh3Q8bbhioFoawBnYydhz2HMmmmNJRg1TcOv38xN4jLBAEpMzoZXQQukazM1ZLiRzHzFNMP1zrtx2ZxL3rl20C9uO89pRkhYYEEg/rNpyPrXQPrAjzqsx/G7U9ySGL5kYA+yGT73QGQPfQmq/sTcudyVulcy92vhGmRrKXV1Ea/amT1B9a0on+1c+S4+e5bS86XFRMOjWh/+U1kEd4UPNQVUlbg5ajaspizfYyj4i5qQTlHpuzKT8+k1f8ACR1DtNhGAXEWwS9mZA3a2dWA6lSA49DvscN2s42mLYLblzk7zKsyt3KEBT9lUBuGNT4FMEDLRWLuNQqVOIBVsykasrBWUEDOQJzEHrzpPCley83QVnus+Vl+s5e8zylsmLgGXxK0x4WgEArrjGa6R9H2KIS5Yuki8hFyCTlNp1EPbmPDmzSIEEjQTA1zVmcHZW9cs3lvIWslmNxZBuW7xYtae25zWyWIIEkDXYwKum4taBjvFkAk66AASSTsNj8KlwhONwFu57azG2pB+KkVX8R7O2LloobYgIUBTKrhSQYRjsSVU68x61Ku8SRwTbdZkjxSoJkDSRtJAnUb9DWb7Sdo71i3b7n7c3SxJW2xCQq+FVBDa5pBPnMnw1PrTjxUhiADIJEbmQYM5Z19NK7V9Hfaw4uybd0nv7MZp9p0OiuZ1n7pnnB+9XEv8OuTAtvpp7JnoJ00mr3gXazHYdQlosyCYRlLAcztDD48hXSsR0r6RMaE7sEgSp9fa/CsDb4n8KR217THEmy1y1cR1tMpDjLDm5OZTEusBtCBqfIzmAznrWOn1uc88NT/AItHOlf/AFQFEFVbfRgGHwqhw/Bb77jKOrnKPnqfcDVph+y6KJu3Sx/VTwj+ZtT8BUs4xdtKwPFHC5rNuxLPd8VxEi0Mwbwlh4F8eij0AJpPEOJOhNy9ce7dygL3kiFOsC2f0aQVMaEykxJAGiXHFlXnIpC23GcT4e8UxK6hSSusSZA9mh4hcLXG8BQ53JtmZRyfEJbxEyI1106zW5NZtwu3eLGeZ3J8+Zp+xYzkaxPkTHwoWezt9v8Adun76up9YK++rOzhxZWLhT+Yyf4EUk892FKQ9w/s/n6x6GPjUgYKyutvPfKkhssLYBg6PeuFQusabmqzGceB9lA3/iAFPdZU5I8n7wdIqFjuM3XhixBWAsaBR0VRog12UCpOP6vb8aLDNluLBQGZkZ2UEa/sa+8j156fgqWRjLLI+uYypETmRlEEabsNI9/KsJg78anpVz2fuZsRY6m7b+bisWXW/jsoNPg0wpqQDVc3KeO2wcRdmZ7xv1oOvLWoS4dSQTMjQSxkDXbX5VM7QsRir2/6Q7AbGN/w+FUmJ46lvTc+unXVjtOukE+Vc8tdtmLJ8MjEZgWI08TMY12BJ0EyffVrwHsravElhlVY1ndjsBOxjWaxi9sVU/o1cefeD5hlPyrS8I7c4W4ot3LRt6z4XuOuYgCSNHGmmmeK115M3lErinAsIlw2xlDaBRnMMZgLM6E+up6UOEdmrVy6q5SIMnU7Lrz66D31Ix3ZrD3grB7qz40uWriss9dQZg9GG1T7Ns4fPcLBxl9vmYknMOUkDTWsi2xWNUeBICr4QAIAjp5cvjUNuMQY5/061zrBdocSwBLLrGp5a7zyE+nKrRMfelTmR5mcqTGo/a1md/PXerdJI2a8QPQ/n/vTqY4x0/H8/wClZjh+KuyTcIiSRFsiV33Bk6A/A1NtYk6yCP4SOg5/nas6uLVuLakDcaa/GqnH20N3vnALKpUEx4Z3gdYkSTpJiqQ8UbvXXSe8cCRDGGK6R6bU/jcDiDbY924GU7rlgTBPi58/dzp5PCJh8aouEN4gFZfGA0yZnUQBoYHnzNV+NwlosxyCCTGg0E7VR4fFE3l1OrH+tOi8/WPjr8fzpXTqnZaJg7X/AAk94X8AKWqWlEZE96iqcM3Nj76jXbx6nnTqavb+LtIqmF9vkByRzyEjXL8PKoF7G2tCqCRrOVdefSqq8/h/i/6T+fdTS/n4VqcWLySruJBmB/rz168qZN3nJEbbyPMa6Uy5osxreM6WH5S0dJMabaTS0uH9ZoHLMwAn0OlMTSWNVEnE3gSJJOkb/wBW1jTblUjDZQMxVD+9BPuAIqvJ29P70CamLqzbiK/8JD/5g/C5NAcbQa/VbDfvHEsPgcRFQsLhHuTkQtG52VZ5s5IVPViKk2+DgkKb9gH9k3LseX2FtwT6H31cxLdM47jHeLl7q0gBkFRczDbYtcaRAAgzAAiIprh/ELlsyjMs6mCwkjYmDv5+tXL9lLf3sWiSNC+HxKKfPNcQCPOnk7B3mt5rL2bwBPitXAwPKJICr13p4PKrfijsIJ08tKQ5lTqJld5zGQ0wNoECZ5lY50nFcMu2Xy3UZGOwYESOon2h5iRSGQ1MXaKkXV8J/POn8vWmb7aHz/0oJQu7DrFaPsrfVcZYLkKquGJOwyifxEe+spYbXX8xVnwhpdm5AfM/6TWeTXG/HcU7Q4fbvrfxq3tuCARqK4vw6/8AarzBYT55dY+VdjwH6JPQVzlq2Y5f2gb/AGi8sn9JcnTmWySOja6H1naawmA7P3sQ4VLbbmAQJga8yBpuxJgTruAdl2jzf4i6DRjdYLpEzJ1Ea6Gcw9dhNP8AHuM28IgtW4zMYZoIJ1gk5dVQRMLqYEfrCy5Vs2KkfR5bUxcxHigZltK12Dz18JP8vxqHj+xoUeFmI/btsh3jSd/Qa1UXLj3WhrngBbKzSlobmcp0TNoPU6miW8MPdUqxKwGJs3MoYHcBwCDqIOhEgjzreX9Y2fi64D2hu4R+7u622OsnQmIknkdhm8gGkDw7U8WGUayp20gjfRgfTasZwy4mNQ23CreA0gQlyBvH3WG55RqAACAXCsS1p2w14kHZTzBHI+YrHKa3xS+J8PFvvGsmM6sEQQCGYDVRyAVyf4RGsARuF9jcURmNru10k3mFsBYEiG8UZXdJy8hVnjrhuNnadhMiAIjbkIbSf2vKkcS4X9aX/wDYmhzk5GgbFD4QZnUAHQzOkJyxbxHh+F2bRm/xBSwynJhw1wz4WMkbHMpO33261IXieDtAd3YvXYiGxN3u10CgaDU6Kn3PuJ0mspZtkhg7tbymCBC7g6DQa7fAVExJSdCzTMkRprI3GupPujpW/NYyNZe7cEIyWksWJ52kzNBmRJABJJnMZ56azVK/ai7OrOV1CrnKoA06FV9oaHQzMkbVT3MQJbKsepkj8JNLufolJ9pnfXoiBQPcWe5/JScU0Vhh3maMoljAMgCDoKk4vGpEic2w6ROukenOq8v/AFpqN5mtYmpL40nn/wB6BxJO8fCok0c1cTT5umI8/wChH9aO23Wo/KfT5zRqdaYJrWwQNQDHnrHuIHx5U1kJ6VGLGpCXvDEjn/Q9NOnuqKS9sjfT1mkA0p7piNP9NqZM1Up6fLl/Wn7drKpYqDG8khVJ2zEbkwYQEMY5QRRcNshm8bZUAzM0TlUHcDm0kKo5kjpTXEeJG6QAMltZCWwZCg7kn7zmJZufoAADOJxjPEmQvsgxC/uqBlT3CkLiHBkMw8wxB+Rp3C8Pe4SFG0z5R16VNTg4I8+Q3JgAzI67+lLYZUKzxS8mqXrqa/duOuvubWrTBdsLqvmurbvH9Zh3d8fu4izluA/vFh5Goo4YpaARETJn+nqKZxHC8usiOvL88qbDq6JwrtRaxKFGU30iWtXFU4m3GpdVQBcUoEyyBbqiSVNQu0HZMC19Ywrd7Zy54BzsqfrKf94ggz95dZmCV58jsjBlJVlIIIJVlI2II1UjqNa6D2O7YhSWc5YOa+qiF1IBxltR7LA5e9RRBEXAJUgSz8JWJvXYqJNbD6RuzIsXBiLIHcXjBCxkt3IkhcumVgCyxpowGgFY5RWolOh4FaPA4HJbEg5jqevptyiPWqzhPDTcOePArAeZbfTrA1PuHOrm4TvOhMSZiI1/0nyrnzvx04z6ewjBXXQMc0QSwmSRrl105wZ05EzXauEPNlCSDI5aDfkJP41wmy0weYPM8tvxP/eu4dnLubC2jO6/133/AKn1O551qsNZuI/EcWo8bWndzIgK7MFUAneCW8pDbCJ55xrF97eu3WJyhwgA0JAJAgkEAlVZpg6nUa12TjWGVLrMqIucsSVUKXbwnMxHtHzPnXO+B4ZBfsW1CO+c5gwfJbL2iFzDTvNAV30LCdRFalms2eDvC8KmVbmDtq1khRfUsz4lYfws9ph4ZBVgyF0ldhTfbHgt0Mt+4XulFy+O2ytcKjMCFVAotifZMHKh33rRYrA2sHcTEvZtKq5lhLhRRIJzJbuDxv7ICqdp6VU8R+kFb6hbaMrMQpAMOGOzIV5iN/Sm3dhjIcPwz2HS47i08qURgTcYk6FkH6NDzLxIJgMDNaTtdhBcsWsbaBBGUOOg9lSfMH7M9dKzjWcEWOa5jbZzHNmtWbjA88xFxTm6yN+Vb03kvYC94O7Ru8UKSPCVPWIJzAnYa1rn4sqcfSow19cRZDiJgrljruTr5wfUeotOz2E8QzTBBXM33hupIG5gQT1B86xvYvH5L3ctOS94SANQ/IjziR56c4rpCcJyGUOYHxeREzoddNyI61y5TLjpLsQeJ9m8C7TcvshH6uRSdNjIJPxFRD2RwQy/7Rc5kEsZIjl4soHnBmmO0nZwt4wCUJnT7re7lzFY2894N7bz5kkwPXlArU8/Usar/wC3Ct7OMQk8zaI/C7/Si4j9HrsEFu9Zbu0CEHOCzZ2dmAAaATcPwrPYDj9y1EgsQwbWMpCg6GBOvrypT9pLhbOYJOZiIIGY6kCDoNYrX9M/ysl+jjEzvZj999t9+7j3TNMXeyeLHtWbVyJGbvFDH1IuKWO2pE9ajXO1NzkI9Gb8/wDbzpB7SsfaE+p1+J+FP6PBVzs7fWM2CYk7ZLhJ+Cu5+VR34QwnNhMSImYzaHzmyfOn37RRsp9xipI7XPoM92Bt4joN+vrV2/hk/VDesawEdR+3uTsB7KjQ+XWmM4iPD6zr6bx8prWp23f9e5/Mf707d7ZFvaJbT76qw94YEU7X8Mn6yahGEklDz8GZD5gqZHpB8jyA+qrGl637xdH4260F7jFh9GtWWY6/oEBO3NFBquxAw86oUPl3gHwYmrqYgnDdLlo/xx/mApK21nVlPkpJ211bYCAToSfTepD4Wxycj8+hpeEsIh7w+JVBaCBDBMpyfxO1tD5FqupiNxBig7vYkhnHMGPCn8KnUdWM6ineE8IN0z7uh03M8o61Bsq1254jJYksx5kmST6kk++tTxG+2GsLbUEXLokkFg2QyBrtr4p1MzOlL+E/TF3FW0YWrWW48lczsFszOrK2dZE5vE5AiOgmsfG3Spm6Qp3AJA1M+wkKJI6cvKl4bhzOz2UZe9UFsrGC5HtJbJ0LgAmOcGJNH2a4cLt82LmZO8RxJBlHVS4LLvyYEb+L0oah2b0NKuQ2usGdjPymnVvuf2vvaCSY8RJjyEk8o3Amp/Duy91frXeKQ1i2ywpBm6xygea5BdaRuAOtVnD8HeOd7eZVtrmuOCVCK3h1II1acoUatJHWLiam3sMt22zpBIEkaZhAJJIzTGhMn3E6xWWL72LiuhyuhlTvB8xswIMEbEEjY0/gr2Vg9slShB8x5+mmo57VccX4aL1n6xaygATcSSDbbMBADAZgSwYZZjNrymTwXy2nA2TG4N8Ntbu281kE5jaGaDbk6k2L4EE6lHt1ya4CuhBB2IPXmPjPwrSdjOP9wxBkhG70AblcuS8o9bXjjrYFaXimCsWMXcuM1sri4uW+8UNaZWhnguChJchtdQGTrS3CTWR4Lx9Uti3cJAViVMZlEmYIGuhk6AjX1rS3cahXPbVX3jIVIPinLKnX3601j+x+HuyLQ7i5lBGUs9hgZIzKSzWwYMMhI0PgMVASx/hVrvHIbF3Q3dKCGtWUUwbzEeG4/wCqNlnrOXF4zl6bnKz2n48ImZWWb2UnKpCiysHIbhg/aFYPdATpJI59R7FYgHA2SSTo2s7+Nv2jPrJ9W3PJeH4Fvq7P3d7MFuFxdttLOy+3mIHeLuxfkFAIiCeidh8Z/sNrKGYTdhiYJHevqQMwB/iNOqXkm9oboDc/Cw5GIOm/rl+NZe7w/ubj3bQQu4VV7zRBcTW2WI11IXXTUTMU72oxV765eRYKsIgzOUouyz1JIIH3dZ0FI4Xju8mzeguvhYR7S5dCBz5abiNjENz+uk9FcY4epsEa3sXil7hGvKM6ZxLwns2EtrnZgv6urMdTn07CW+/xQBcrhrmGgP8A7xXt95cV8pBE+HYiATuYrSWc3erca1iG7lXsq4ZGLIW1hCN/CviDAkQJbWKLgvGrly9ibluybgu3FMFWzmLYQKd1U5erGCTvy6drjHXyve13ZzDX0Fy5IcAZbiznYcrblh9qCARr4l5GNKp+O476rgQn3rmcjkZckk7ec+8VbZxcQPeL20syDnICSDBKkbk/LTUmAcHxjj9vE4tDekYcOuYKNe7BBIEajTTTb3TWZvK+WrnGNj9HPBLNzBpdfDWS/eXALjhXZgraHxzlgyugHsTzrW4rBsAWtlRuSphlJ9JUqT1zAayZrG4Xtrw6yira75BqctsXAFJM7MwWT1E7a1X8Y7f51b6u2IAGUEu9uBmPNBbJ5EA5t/gbZbWZkavGdrrOGfu8T4CRIKK7q4kgnRY5bST15TDxHEOGO3jFhAw8DSyB1jVhlgAAyu+6nynmHEeLPe9tyw330naYGkxUQlcuxzT7WbTLB0K5ZJmNZ0AIg6EanBOzqtvs9wu7tfTXbJfGmn7TNPvj+y3+jfBPGS/cEjSGtMD5+xrXIiJ3+f51qzscYvAAd5IAgBlVh6aiadbPRv66K/0T2xP+0sJ08VtT/wBY/AVFu/RIfu31PTNbIHxVmrJcO47ctNmQIGOkhnGnTKSRFXeF7f3huob94I3pqCrfP8anlfB259FF7ldsnb/iCf8A+f5n4wj9GeLXZbZ32ugf5oq0tfSEhP2lmPNS46aa54ECNOs6VYYH6QsMJzNeGvMpoD0lUnY6nXX0pvIyMi30cY0b2Cf3XtN8g80y/YjGDfDXo8kZv8s10W124sOfDfULzD28zH91kuQPeD+NSD2vSDlk+RUQfOQZ+VO51crfg1+2Z7q8jLt9m4Pxy9Jpu5i3YFbmWd9fCZ2gef8AaumP9Iqof0bPrByGI01iWEnbTzqdg+3lm4AWDhTrqZ+Uz8v9XYyuP2sMtwlrhZZgTbQMJgmWGZdNBqN5+LWKeLQXqcvqE8Tesvc/5BXV+PdqbDYa73NrPdKFUm0YDt4VIlJ0kGdgY1FYs9kUu5ft7KKqkLaL5LzNmZvFnXKmpge0cqA7zGpWaLsjwTxB+7FwIiXLiswkh4ZRbjScgkq51JgxoKsRw/vsRfxd4L3dtGuBSHZWyg5ZI1KDKSYGoOggwJXZsW+Hjurr63ZbMpR7YygAgsuqasW8QOhnTUFWO4befJaVmW3cw+JLoAYa4BEsBofFctECJBJHMRLfK+ozT9jLt2HsX8JiGBJZrV42r2bNmLOt7LDAmZEHadYrecF4W2JyPi7TJiLLKO8lc1wqAQZQkXEI5NOWSFMGsJb7NYi084m7YwmrR3l22LqlmzE27VppUyBzUCAJFavB9sEsp3SYhLzgR3zAZQzhstx1tkyFYKGgkwAdZq8k4tTxHszauW3QyBcADkZQWhQoJIWSQAoB6ADUSDgu0PZ7EXMmFs2lSza1/SIEe4QBmOZgztEeIiTmOwAAtrf0khclt8l14+0uWpFqZMZVIHLLMaTMVC4zxmxinuW2xZwwXKJUrD+E5gwLKWXWIDiTOhjTM2Vr4yuH4Rbwrhr+JwxiQ1m0XvuVIIIz20Nu2wmQS2hAq24Th/q19kuLnVXKEkAKVZTlbxSFnMyn2fbK5h4pqcT2FvujNhWtYtQDrh7isw052mIdTGsQa3WHW1iL4VSxMGzdEZYdD4gpIBaC85hInKRzrfO/WeMc74/w9sHizkJAV81tt5GjDf2omDOje81reBYrD4rCfVr/AIbDNFtp1weIMkWiW2RvEbTHQgvbYyJGc7VYNAlp1Z3Zs2pYlcgYqMoYyoBERAGo11ANTw7FPaYm2yEMuV1cju3QgFrdxHIzLOnqJUzBrU9M1b4yzi+F3zZLeE6qDPcXVJjNlJ8J0gxDA6E7E6PB9prOJUWriwSR4SwCTlJz23MEERERm1Ayss1TWu0lu+i4XEKXtMQLZYzfwdzYZbrFRes+TFWySCfCCWb3ZqLhnDYjugSMwW7JG4Oqw0jaIAlZBIYNm8YsqTxbhy4I57dlmtuIt3TeUK2YEZWRLQAI1lDIMSCdxcdkOLsmDtr4TlNwa76XG61n/qN17dw3Ha5asObdu3dfLmyhiQEVg3hyggGPaOo8UReGcQKWwuggtpO3iJrU8+05Ov8AHEm+wykbanQE5BqDO0EifI1mh2Lso6taDW21AKOQAd9iY06DSAZmr7tJx1LWJIaCihc7Z5KMQIBQezowMnefKhhsetwKyNI1iCIJ9mPEOWvTXlXm9O89GbLXBcC94jBAA4gteLEaS1tly6ZdGB/ClYhLjxChozaXWcySBAIBK76ahtvOpTM2YQDE6wV/mj3AU9bcjQnloWAPwiOvyqDEdpuzXELyg95buARFm2cmXlALhVaBpJI05Das3i/o9xiNC21uA87brH/OVI6ajfrXX7bqRAaTtrMaee1LGHkgmdOUmNeZG3L8etdJysYscJ4jwG5auFIL+IKGQEhmIBAAic2sRvIMTFRbuFZDlcFG6MCrfAweXyr0G9rMI1gjkSJ94NIfhSshRwpQ6ZMoyR0I2NXvU6vPTJFGt0jmRG2p0Pl02rueJ7E4R2LNYEneMyiIjRVIA9wFUl/6LMOzAhrijMSV8JUg65VkSo8yW0+NXvPp1cmJmddaMA11V/onsZWAe7mjwksoC9dAvi57/Oog+ibxH7c5dYGQF/QsGAJ88onoKveJ1rm+tKF0gVsuI/RviLZ+zAurrEQtyBr7BbU+QJ2pjAdhMRcLh1FjIAZvSgYkkBQSPJiTsIHUVe0MZM4k0o4w/nnV1jOyt61bFy5aK22MAkg667wTAOUkHYjUSCKgrwyTsDzIBjSmwyof1jqAfcP7UYujoB6aH5VIPCDyn30ScIY+XrTYZTVrFZJyErMTlJEkdeXypx8exEFyeoaG/wAwpLcNIEk/n8g1GNluhNPFPMWtntFeXa5pofZG45+GNoHyqevbe+AJyuOjZo+GYj5VQrgv1jH4U7g+E3LgYoBlX2nLBUUxsWaANx/WBqJkXa2PZ3tG2Ivoj2V0W5+jUmQVghgo9kiQT+0eZFbLArAZCCDaZssySbZMnUjoVMSdRAOhA5GOzt8WjeyjIsFoYF0BYKGK9JI1EjX1jU9leOd1bVg5LNctrczklLSqHOgO0hWOjLokwD7ObxnxZamYrgV6w/d4Z7iC6xyi2CLce0e9ZbgChZbVlIyrpJ0rIdob9rMq4fxFJDXtAb7sSzPlA0GYsB+zl00k9axTWHsHvW+xurBys2swcqPbhnBMQB6FYBC4rFfRe/eqbN0XLBliT4birBI0Erc5DMImScoq8b+pWF7w5o+dXXBMbh2tNhcUO7zOzJiYnubhCgFh7WTwANBggzAKhhTPYcvKq0k+EAEmdwI3NbrjvYO7jMSL9kLbtXkS6+c5Slxh41FqM0yM0QBmcyRrW9jLN4PsneXGixdUjIVd2U6G1IOe3cG4YaKRrJ5EGOg8Msph3xGJcjV3vEnKDA8KpmaJBcXSJPTrT/CsJ3OHWwLjulvw5mIJkmTbtgGM24CAnJOpnfMdpu0FsxayM1pSpc23TI0RCL4TmVRA0ZQTmM6wMW7cakyMZjeJ3HGTMYIAiCCwHszqZmdusdBDmBwAS5b73IQ8ABmGRSxCzd18EZidSNV6TTF7ETcZlQQWkBgSRGwkN/WnUvsdlg9Fa4vyBIrbKwxVnIpy2Ta1Oa4qkgZhqge2SmQZZy6nxTqRFRl4wSzE3H1MHKziAMrBkJmCzBlJ/V9dE2XY7g+cMBP80H50i/ZkglHPKSM3zVjpJ6VNXDmHQFXcCRoe8ZSWVly6FgGC6shzGAJGvtU9d4LdvM10M3jdmlozEliSSQDMmTM1q+yXZq13efExluQqIVysNSTmuABg0gGJkBddIjoXBuGWrVlLdtVCLMb82J5QDvvzrPfF6sD23YnjQUmVYYdSp1UqQTlI2InlT9vDIOI3UCqEXDowUAZQzLBYDYE8zQoVnk1xaHAaZY01/EGrDCuczanSfxoUK5N1Nb2f4abceMeh/ChQrTArR1I8x+FSbCjMTGsUKFWFPrTcb0KFKhcUpVoUKoGXaiNhW0ZQRGxAI+BoUKIZubqOUkRyiDpRXsBbYw1tCACYKggEqZOo3NChRQw3C7I0Fq2BPJF5+6jfA280d2kdMojptHmaFCorB4vA2+5xn2aeG4MvhHh+0jTTTSpvG+GWkweHKWrakoklUUEzG5A1oUKfK19ZLF2VkaDfoOpracGwqC1ZIRQTbEkAAnw9aKhUvpad4phkNtpVT4DuAfukfhpXPbqD6xkgZMpbL93MA4DRtMACfIUKFWM107hCg3b6ESnh8J9nXXbbfWri5bAJgAaTp1g60KFJ6L7UeHtgXFIABg6jQ+w3P3n41M4m5HcwYzXrYMcwTqD1FFQqRaZ4k5yEyZCW48szEN8RoetYftbZUWrcKBouwHNBPxoUKfRRWLY00G3T1qww2HUhZVdYnQa6GhQq0izwllZ9kcuQ8qlfU0LGUQ6c1HMChQrDba4/CpCHIshkUGBIGmgPIaDTypGCMIoGgjlQoVpz+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2" name="AutoShape 2" descr="data:image/jpeg;base64,/9j/4AAQSkZJRgABAQAAAQABAAD/2wCEAAkGBwgHBgkIBwgKCgkLDRYPDQwMDRsUFRAWIB0iIiAdHx8kKDQsJCYxJx8fLT0tMTU3Ojo6Iys/RD84QzQ5OjcBCgoKDQwNGg8PGjclHyU3Nzc3Nzc3Nzc3Nzc3Nzc3Nzc3Nzc3Nzc3Nzc3Nzc3Nzc3Nzc3Nzc3Nzc3Nzc3Nzc3N//AABEIAKAAxQMBIgACEQEDEQH/xAAbAAABBQEBAAAAAAAAAAAAAAAEAQIDBQYAB//EAEQQAAIBAwMBBgIHBAcHBQEAAAECAwAEEQUSITEGEyJBUWFxgRQjMkKRobEVUrLBB2Jyc5LR4SQlNUNTw/AzNHSiwhb/xAAaAQADAQEBAQAAAAAAAAAAAAAAAQIDBAUG/8QAJBEAAgIBBAIDAQEBAAAAAAAAAAECEQMEEiExQVEFEyIycWH/2gAMAwEAAhEDEQA/AMx948ml59c0/b4jS7a9s84bz7/KngN6t+NKvwoiKPeOn40AQDd604E+ZJqfuwOop2xfSkBB1pcGpsJ605SB0FMZEof1qQbvOpQw9BUgAP8ApSAHyacr4qbavpTCgPnQA4Lu++c0rBlwBk/OkELY8Lc0j98GVBzkgDAzzmlLpjXoddwTWt1JDKRvQ4JHSoi3HLVNq4nGoTd625i2c54INC/GpxNyimxy4bHbh5EmnA5pgA8jUqD2qyRVz6UpjJOC1OHHlTHlNA7OMYXktmu7xhwDTd2eprsZoodnF2bqx/Gk3U1gaYc0qCwq3Od3J8q6o7UnL/KupUFlcRzShal2U4JWhkxIo/OiAM9aaowKdmkUh3dqenWu7s+1KDSHNOgsaVcdAD8qZz5ipMkcVw2nrnNFBY0VIr+1KI/3XFO7knqeKKA4HNcSPSl7tkG4qStMxv8As8UgsXvdnTFEaS7XGs2KHHNwnHzFBFSDg1ZdmI92vWmPu73/AMMbH+QqcnEG/wDg48ySINYBMsEinh4j+Ujj+VA7aue0CsLmKPACxRIFx6FQf1Jquht2frwPM1npXeFMvKqmyALjoKmETnlc0UsccYwo3N60jM/RRgVsQD9xJ1ZtorhCijl8n0qXYx6kmkKc0gG7VHQUu3PlS7aUKRzmmA0w56UhtmC8jBp5k29OKieU+ppAOggbLfKupLeRiW5PlXUiuCHu/EaXu/WlKYY05cCtaMRVTFKY/OiYVRuMjNJMm1sfhUlAuylxin7TSiM+1VRJERSBRUhUjrSYpgJtx0p6kjpiuApRSHZOknGCm4fGnGRVPhjx86iUHqKlCkg5FJodkTlWbdswat+ysebm9m2j6q0fB9CSB+maq+7Pt+NaTszCE0fVpv3lVPyJrm1cqws1wK8iKztLFt1QDGB3ERP+AUCiNjpV72rjC6tHkfat4/yFVDMv3ay0MrxGmoVTIyiryetNOKcck0uPauwwIsZp+wAVIqj0pWQDoKABmB8jUL5HvRTKfSoivtQAI+fSojmjWTPlTDEPSmIhtict8q6ibeIZbj0rqQx/0V3cBcc076C4GeDUyXm3MgZgD9lWUdR5ew9uaqrXXHit1vBD30QlEb7xwxOQQPT1zXmP5P8ASSX+my05ZWtmZWwrhOfvcURd2jKgAKtjz3ChpG7xyyFlQ8qCTwKekJfkt+Jr04vckzn64IWhOM8U0x48qJ7ogj+dO7pvOqskD2e1JsNGlFH2qbgeQqrAF2n900uz14oik6+dICEJTwtTxxqeTUiwZ+ywahsAYR5Na/R4u57IzSED62cn9F/Ws2sDsyqiEsxwB6mtfcRiz07S9HkBBnkbeyeoDP8ArXnfITWxR9nXpYvfZU9tEC6lAfIwD/z8qoMe1antJGtzLcSXJ2m2OyEJ98AKSD8n4qjlsdpUxP3kboJEbz2nkZHkay+PyKnBl6mL4YCBilyPOjBZt6Zp30L94AV6dnLTAwRTuCaJNomftCk+jqPvfnSsCDaDTDF6CiMKvQZppb2xQAMYz6Uzus+WKJ3Vzc8UAQQwnLcjyrqnhXBaupDMrfXYXbaw2Z3qfCiDcxJAOCx5JwentUC3CWVs0awrLEh3S7j4o+vHI69TnFNWS7vbhvo9t9HQeIFUI70Mft58un5VHfWfcTrtuy1u6lp04Mu8ZA2j1OPTyPtXzcIJvazubNRZSyz2sMsq4Z1BIIPh9BzR0I3HBqs065gte5tZO88Ef/M4JHTr7f8AmKu7EQXECSxMxjbo3rXvafPjlHZDwcM4STtkkSL0kXOOhqbuInGfEPlmiI7cFeTkfCpO4AHhbHyNa2OgI28I9/lTDBD+4aNaKTHDZ+NMEDn7TAU7FQKIbfzh+dcY7f8Acxj0Wi1spJB4Vc/2QTUq6LdP0jIHqTipeWK7Y1BvpAEa2+eV/Sie7tMZJw3oTRsXZm4f7TxqPXJP6Cjo+ysAAMskz+u3CisJ6vFFf0aRwzfgTT9FaGaKVimFYNt65om8tl1DUrcSblNkwkXH3jj/AF/Kou0d/Npq2ssIyN21k9Rj9aj0/tDptzKVlcWtxkB1lIHy3dPP2ryM2WeWW5nfCKgqRPrdhC9hczOmXBMqnJ4baFz+AFZKO4EEKptLMDwT0C49avrxu97MK5Yswm2LzyQJcDHyxSwvYWCWP0q0hPfNsM7oPCfInP4Z9aWLI8crQpwUlRQNeuRwnzqB55m9alnuQkjKkYIWVvEMeJc8UqzQyAtH08g3WvZw6nHk48nn5MMoApabGTmml5PU1NJMvmwB9M0xg6kZVhkZ8QxxXWq6MeSPxnqTSqDjmn5PmKcCPOhiTI9vtXEdecY86lEqmQx/eAz8qhabFy9vKGG8ZXGDgYz8j1rDJnhBW2axi2dFcKmdxAHQE+ddUFtHuuLkxjvItwCZQ9PX55rq8l/JTs6FhRmzs091jmuIgzqAUjIHHx6DGOmD5fIqCeIzNIjs0rNldo3d2oxuHzwKqHtIo9ZkmluzII1VmbaNhdj056cY96luF3ajAzTtDJdoQoO1FQAZ2n3JyPnXLK5flGtUG2ssurXKiwSFUKFXaZc/4SRz5cenpWrgtxBFHFEu1EACjPQVmeyslwG7pniETOR3jLteVjwOp9vL862IjI+7j2r2NBDHGP57OTO5Niw3DRZDLkfGio5jJ9mMmhO7Hn0qe3eRG8AGPeu2SMVINGccKc+lLHBLM+0W8pJOBtXijLWwmmjWTwKGGRyc1dWsPdwKhOSvnXn5tUsf89nZjwOXZBpihLGM4L9fP1owSH7kag0DG2zSi68FGcAD2Y0PNcyC2hkP3yRtHmcgAV5MpOcrZ2pUqRamRx1dV9sYoLV5pI9Ku5I5W3JEWUg9CKGsJzOsneEhkQt4QAOhqO5Jbs7qDMxZjGwyfTFKgB+0j/S9N02TI+skQ/jinxSYu9GkRvDNvXj0MYx+YFDah/wTRv7cP6ilg6dm/j/2xTAn7Zj/AHZC68Ms4O7z+y1Vun6ZJr+jwrcX2I42O0CEFl9s59MeVWXbQ/7pT++H8LVSdjbp4muYlY4aDeB/WBA/nVLoT7NDbdmbCEHvVeVz1Z3xn5CqnWZ7fs/qFukOm20kDxkspHI58ia0emSvNbmV+NzHAzngGsn/AEgttntWz0ib9RRHsUlwWl12ogs47K5s4lNtKzJKgTYyEbcdPj+FZ7tTqaX17Z3dm+7NqAw3btniY7T78iqTvCY3Xccbgce/FQQNucKF3HcfCBknirUpJ3ZDSaoubS4jueB4Xx0olU/Cq/TbW4N9GBbTq0oZV7yMrnAJ8+vSreSyuV3q9rJgAlvAcY+PSvZ0+ffDns4MuPbLgqb1ki1G2+v2MysFB6MccZqqkuIIyNQjEz4+pljYYG4E5PsffJpl9bF76a3kknURp9WqYIyU8JPPQc+nT8Yru4v4UeQMzBSCqsQh2FRuyfUnFeTmyOUnaOmMaReW0VgC7PELgvhi0WTyfYdOMfHrmuoHSbh7eLeZTFJIo3bjkEDOMeR+PnXVwOCs1sxM95fpdO0Mit3m2YiFc7D0B8+Rz+FLpM0tzqQN2GaFw4DMMAEcEg8dMZomBLjTu7eSVQJATuEg5IGcH04z/wCYp1zeadFEt3HbI8zDbEo8yQOCo9sc/GuvdXSEbHstbwjWB3MZCgFjxkbfIHP8vatqYEI8CHPwrzTsBqd1c6kkK7Y4FXN0WUcYBGc+Xlx616ZbyafJBLMupoFjUMdwFd2mnGEP06ZjNNvoj+iZ6Cl+gkjoB75q7t9Ohlt0lS9WRJF3I6r4WHrmmrZwtIY2ukV15IPINdP3ohYjgz2+lx7ftKiij7UkxIW6lQTQF54LJlyDtwOKNtDmCP8AsD9K8WbubPQiqQInGjy5/fk/iNBXDqtjbMegDZ9evlRo/wCDS/2pP4jVbct/uy3OM/b4+dSMn0/YJnCDH1TD5Us3PZy/H9R/0FN06R3mlGBs7p8Y+f8ArSkbtAvwP3WH5ClYAWo/8G0X+9h/UV0PTs58f+2KXVBjRdFz/wBWL9RTYfs9nfj/ANsUwom7akfshP74fwtWc7JH/bJf/jN/EtaHttxpKZ/6w/hasVo2rQ6dO0jZLNCUCj94lcZ8wOOtXHoiT5PSNJI+hLj1NZP+kM/W239036ip+wXaOTWLVoZLXu5I+X2fZXp1Puc4HXr6UL/SCSZLfj/lMRj4ihA3wZktgSfL+VH9lbKebVQ63CRmPEnAByBjj8KqpDgN8RUttrP7HuI7oAuY2UMi9SD5fPpVPohM1vaPWYg8JgwlzaXhVo92SVx1Psc4qs0PtHd6dcCB2M9m7ECEjLgHOAn5e1U+qXUV5q91PAco7gg59hUEFxNDOGgXdKpzHgZ8QPH50RbiNuxdbu51vb+/Eqwsm0GErgud32SPLANVM+oxXMTRybN5BKPtG393GT1PGOfWri/nutWe4ur1GllY4mITAAUemOucD0BI55qn1mzlbS3ktI4VxsZu6bjDNgcfEnn3qVbfJALoN7OEltruxkm7nAVUO0pknOcgnn+VdSaHpcd9FKyQy7o22sZpgvHlgfCuqmogBWFxGt5dTXJt7lnYELkDkAngfu468dRiqqW5mvJu6WCR5F5hSJSxj5zx5kVudJ0Szu7gwNbhQ6nBIG9cfZPyq3sdUsNMRYbSwW3RcgbI155weevlV/yykrKDsr3dhp8hKzgzvh3ZCGO4AY5HuOT50Vc3Ra4e1jBDPxuK4BGcnkjoc5q+1zUe5tLS5MIZJcgrtU4yB6Cqi5OmzxvJJ9LCy4TKovhHXAw3TOah8vkHE0Og9porLS49P1JpViiJAkixkFnJA+AyPyq9sbvS9TjXudQcNLxGGjwzH29P0rzuaHTZ1Di5vUCSYzFEg2nqBjdn5nn3q/7K2ll+3LSW3mvDtcqqyKu0MF+ORWqzSiqRP12egNEWtRC79AAWPB+dExSd2ioCvAxnNV9zepBe20D4H0h9qZB5PPoD5euBQlz2gtbKdoZ2CMpA53c/hxXM+XZ0IuMobY2+9NjZPXk5Of51V6zttP2fDj6mS47tweuG9/jTzq8Z0w36HdErHdgHoKr+08yzWelyqR9ZMrjn1ANAD9Vml03UF+h7PFEQwk560F+37iG0mtpLeJklBy4fGM0nbS/Wz1K1kZDLG0Z3Ir4J545qrlvLCa6Syk0nc8rKniuJPvY9CKqhWXd3fz3tlp1uunzJ3EsZLgbgQCOePxq/ttGKxaaZZsG0AOFXOfCBWU0/tFcFGt7awt41gTgPuYgAgYJLehP4Vc65rr6fqP0ZgzbsEEFABnjzU+dSBk/6RL2+ub17F45UtYju2oQM9fFnI49RWPkaR0hRJWJOfHImdp6gjHIHXPw+Fbbt9JjW7jPRI1HX1Gf51nXt42uiu47oI95yMg4aMY/+x5q/BFW7LHshpc+pacmod9PIomdXhhcJlx0cBuGB6EHpVb2luNXuLy3j1eM24j8KmPhCBxgYJBGQOhwM+QrZdgCjaLcRYzH9IcYPmMCq3+kgB57LxsAoYgZxn40vNBKPBjmWeMR4Yoe9EfI3dRu5GTkelNuy6ICI41glYRuAxBXJwCM9D06dKlmmwFXjxPnofJf9ae/dyxHvQrbGRhkZ53CqomqG2ium5JQVZGAG0+Ej1GKOtHMd9byYZtsoOFxk49Kg7qUuWCHDcgZx6UifWHvUmEfJAPQ5q9j8ADa5qH7PvgwiZbe4bxJvXPPUcj2Hx5Bx1p8d3FqKxSFdgQFQFOc+DjJyR+npUOs2zXKNHNIdgIKs6g9DkNkeeT0/lVPBbwafDHNczM9wzd4Qjgoce35c4qHjfb7JL63umtLeN9OOYpxvyxyevQ9eetdWcsmje7u1laYRKR3Sx8AA58ufako2MDY2hvoZo+5dZpTvxxyuR1POMVSNOWdVJeSTcRuHTOefw5q+GqzRuEWzjllcePdGoHvkhBxz86uL7s/PPBGtilp3iRlUknmK92WxkgBTzwOaqTbdsvaZC8u54gsVy7oowWyM8kAce+MefnQzXYihMgZjC7bdzcnOPKtvJ2e1mSXvdmlOdoHjlzyBgHBiNDahYX+lKs+q2ltcxyHZFFblZMOcEsFMYA+yOfYUqDaUaojaahhz9ZK0jgktkgDy8uK0nY21ZbzTsA8zvNnybMZ5+WcfKmNJ3uzcO7YIcwgrtUn1wABx5dPjRFtP3TRTIoLrlVYg+fHA86TTZSLsanFqvaCKG38X0K67tiCcAjeDnj+rVH2qTOtYbIDSL09ORVzNpWr6feNf2Vul1NI+9lgCqC3i67sfvMfnQ9/dT4jn1nsjcKVOHmwjBeeCMNnzqa54G3wV2paq9jo8el2iF8uxkd/MHpj/ADNUl7emWO1jWctJEnh8lUnAPx8vLzrR6jHpWp24hg+lQCQgzCIvlzjgcvj1rLXenWqziGNoMiTu/rZSCpzwxOP86aiZyT9gsmouymN33bTkMW8s+VWEFzJJrSFm3SFJfEPMiNz8qjj7LR3mk3awahF9Jt3KxQxI0hlUDIG4dMnA6Y4PrVdDILK6aaZUhmi3qIZJGUjKlTkbeftHz9KdJAuPJpdHdmu9UUEkjZnHxNXvbZT+3EwOWC4/xCsn2Z1e0+mSuIrtp5yhcRmORQFOeAWU8/OrXtL2rt5tajuDY3sKwuCVniCtIA27gZ98UvJe5UEdvlJ1m8wM5Rf4BWeWUG+nOeHtXC+53Q8fkfwqTXO11vq2qy3f0GdEm6qWUlcKAPj0Bqptr2BjakyIJTuV1JPgB24J+OKbXQKSN1/R3cx/QJrfcBIWaYAnqmQM/jj8RQH9It5GLm1hV1ZyGBCnOCMHHtwwrHRNqcLpNp07RlPsmGXxAE4+PPpQc8slxO097K8s7tkuQSW4wc5PwormxOV8IfdzsWTu3AOW5B9hUvfOLdvCQdwIz/aFAySIzpsRm8JB8HQ8e/xrpG24JC8uF+115H5dKpMRYNdysAWduPI+WPaoI5pQSdxVQcu4PIH4/lRH7PRYBcXRESs23LDIz6DB5qQaZAVVTdQIreLBRhuGPP1p/ZXklkffSSOiwSHugCMZPvyf86EtwZJjC9uSxA8Ua8sOfQdcED1q6s9LgLRhb2GREIPdpnkefRh70TD2ftN/+0XF0wBJ3xEK3tkknpWf3RvlhS9lfZ2SXkIZBs+8T4kY55w2F6ilrQ2Wm2sKFYry7AznxwRSH8W5pKj7Yl1H2HbsffOPTrUiv/XNA9/ErBWnQH0JqXvoVKh51G7pz1roCw1JSDwzGpROfVqER4f3t3wanm5tY/ttGMerCkAYsoYYKk+xGakTYzbmRQcYyVFBR3sEi7o5oiPXcK57yJcb54xnp4qALqO+ukPhuZfm5NOuLmW7t/o1y/eRMQSrAeVUNzfQ20Qklc4JxjGSap//AOq+vYIuYlfb9o59/nUtpdlqLl0ayF9M0tu/u5BGuCuDJsJ4xwVwfPyrOC77FvNcqtvAo42tMsiL5+eefnVffdpGlnVe6jeMITiVAwz65NWWlzaXqkXitLXefIQr5eY/Glak6QnCSL7S9J7HSyRS6fPGlyMNmC7dWB9etWt7b6VAe+utZnhHTLX5X36VnobLT7dhLFZWqsOQwiXiq3Uezum31zJc3Es/fORkiX8PKjaTftGlsItC1GXFhr8sj/um4Vz+DLRs2nQPBk6wRGhwWP0cgHp5rj/WsC/Yuyz9Xd3an1BQ/wAqhk7DxHhL+QD+vCD+hFG1hx6N2/ZhJo9q6oXUtu/9tbN/+PnnrT4tAJX6u8t51U4bvLGNuR64I54rzxexl1GuIdWVRjBHcsu4fJqdbdnNasCWsNTjjDDBCuy8fDBpbQpeibtVO/Z/V3tI4tPuFk/2nM1nHxvOSFByQoPTninQ9unNkyXunWVwc4AAAUj0xig7rRO0U8Qjmu45lByA0uefmKdHb9obeMp9CsZ+DgtFGcUbX7Jr0GWM+gdoLmRbmwWzupXHdiEkZyPLAwKmvewtsWaXTrp0Yj/0p2LKfn1H51TKvaG2XZBZLF4vtxRIC3xPpmjYe0PaO3hEUumtI4x9YYmP5DzqqVcjVltp+kaJo+gpP2l0+P6UZ3QEFmZvTG3Hp1oSLVOx10Y4Dp1xAu44DM21c+fDVTaprup6hGIrvSyIlHAaJ1IPrnFULMqgFY3U55BI/wAuKhxfgJX4PRAnZHJjE0QYNj7bfz6iqy4n7J21zhVvD1xJC5AB9ulZPdZOu4/SA55b7JAPt+VPh2XFzHBC8qBjtUiIMT8RmpaYv16NhajswwLrd3aFgMh3bPn7UlVUfZ2be5F3D5DmE+XzrqNr9C/Xo//Z"/>
          <p:cNvSpPr>
            <a:spLocks noChangeAspect="1" noChangeArrowheads="1"/>
          </p:cNvSpPr>
          <p:nvPr/>
        </p:nvSpPr>
        <p:spPr bwMode="auto">
          <a:xfrm>
            <a:off x="63500" y="-136525"/>
            <a:ext cx="18764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data:image/jpeg;base64,/9j/4AAQSkZJRgABAQAAAQABAAD/2wCEAAkGBwgHBgkIBwgKCgkLDRYPDQwMDRsUFRAWIB0iIiAdHx8kKDQsJCYxJx8fLT0tMTU3Ojo6Iys/RD84QzQ5OjcBCgoKDQwNGg8PGjclHyU3Nzc3Nzc3Nzc3Nzc3Nzc3Nzc3Nzc3Nzc3Nzc3Nzc3Nzc3Nzc3Nzc3Nzc3Nzc3Nzc3N//AABEIAKAAxQMBIgACEQEDEQH/xAAbAAABBQEBAAAAAAAAAAAAAAAEAQIDBQYAB//EAEQQAAIBAwMBBgIHBAcHBQEAAAECAwAEEQUSITEGEyJBUWFxgRQjMkKRobEVUrLBB2Jyc5LR4SQlNUNTw/AzNHSiwhb/xAAaAQADAQEBAQAAAAAAAAAAAAAAAQIDBAUG/8QAJBEAAgIBBAIDAQEBAAAAAAAAAAECEQMEEiExQVEFEyIycWH/2gAMAwEAAhEDEQA/AMx948ml59c0/b4jS7a9s84bz7/KngN6t+NKvwoiKPeOn40AQDd604E+ZJqfuwOop2xfSkBB1pcGpsJ605SB0FMZEof1qQbvOpQw9BUgAP8ApSAHyacr4qbavpTCgPnQA4Lu++c0rBlwBk/OkELY8Lc0j98GVBzkgDAzzmlLpjXoddwTWt1JDKRvQ4JHSoi3HLVNq4nGoTd625i2c54INC/GpxNyimxy4bHbh5EmnA5pgA8jUqD2qyRVz6UpjJOC1OHHlTHlNA7OMYXktmu7xhwDTd2eprsZoodnF2bqx/Gk3U1gaYc0qCwq3Od3J8q6o7UnL/KupUFlcRzShal2U4JWhkxIo/OiAM9aaowKdmkUh3dqenWu7s+1KDSHNOgsaVcdAD8qZz5ipMkcVw2nrnNFBY0VIr+1KI/3XFO7knqeKKA4HNcSPSl7tkG4qStMxv8As8UgsXvdnTFEaS7XGs2KHHNwnHzFBFSDg1ZdmI92vWmPu73/AMMbH+QqcnEG/wDg48ySINYBMsEinh4j+Ujj+VA7aue0CsLmKPACxRIFx6FQf1Jquht2frwPM1npXeFMvKqmyALjoKmETnlc0UsccYwo3N60jM/RRgVsQD9xJ1ZtorhCijl8n0qXYx6kmkKc0gG7VHQUu3PlS7aUKRzmmA0w56UhtmC8jBp5k29OKieU+ppAOggbLfKupLeRiW5PlXUiuCHu/EaXu/WlKYY05cCtaMRVTFKY/OiYVRuMjNJMm1sfhUlAuylxin7TSiM+1VRJERSBRUhUjrSYpgJtx0p6kjpiuApRSHZOknGCm4fGnGRVPhjx86iUHqKlCkg5FJodkTlWbdswat+ysebm9m2j6q0fB9CSB+maq+7Pt+NaTszCE0fVpv3lVPyJrm1cqws1wK8iKztLFt1QDGB3ERP+AUCiNjpV72rjC6tHkfat4/yFVDMv3ay0MrxGmoVTIyiryetNOKcck0uPauwwIsZp+wAVIqj0pWQDoKABmB8jUL5HvRTKfSoivtQAI+fSojmjWTPlTDEPSmIhtict8q6ibeIZbj0rqQx/0V3cBcc076C4GeDUyXm3MgZgD9lWUdR5ew9uaqrXXHit1vBD30QlEb7xwxOQQPT1zXmP5P8ASSX+my05ZWtmZWwrhOfvcURd2jKgAKtjz3ChpG7xyyFlQ8qCTwKekJfkt+Jr04vckzn64IWhOM8U0x48qJ7ogj+dO7pvOqskD2e1JsNGlFH2qbgeQqrAF2n900uz14oik6+dICEJTwtTxxqeTUiwZ+ywahsAYR5Na/R4u57IzSED62cn9F/Ws2sDsyqiEsxwB6mtfcRiz07S9HkBBnkbeyeoDP8ArXnfITWxR9nXpYvfZU9tEC6lAfIwD/z8qoMe1antJGtzLcSXJ2m2OyEJ98AKSD8n4qjlsdpUxP3kboJEbz2nkZHkay+PyKnBl6mL4YCBilyPOjBZt6Zp30L94AV6dnLTAwRTuCaJNomftCk+jqPvfnSsCDaDTDF6CiMKvQZppb2xQAMYz6Uzus+WKJ3Vzc8UAQQwnLcjyrqnhXBaupDMrfXYXbaw2Z3qfCiDcxJAOCx5JwentUC3CWVs0awrLEh3S7j4o+vHI69TnFNWS7vbhvo9t9HQeIFUI70Mft58un5VHfWfcTrtuy1u6lp04Mu8ZA2j1OPTyPtXzcIJvazubNRZSyz2sMsq4Z1BIIPh9BzR0I3HBqs065gte5tZO88Ef/M4JHTr7f8AmKu7EQXECSxMxjbo3rXvafPjlHZDwcM4STtkkSL0kXOOhqbuInGfEPlmiI7cFeTkfCpO4AHhbHyNa2OgI28I9/lTDBD+4aNaKTHDZ+NMEDn7TAU7FQKIbfzh+dcY7f8Acxj0Wi1spJB4Vc/2QTUq6LdP0jIHqTipeWK7Y1BvpAEa2+eV/Sie7tMZJw3oTRsXZm4f7TxqPXJP6Cjo+ysAAMskz+u3CisJ6vFFf0aRwzfgTT9FaGaKVimFYNt65om8tl1DUrcSblNkwkXH3jj/AF/Kou0d/Npq2ssIyN21k9Rj9aj0/tDptzKVlcWtxkB1lIHy3dPP2ryM2WeWW5nfCKgqRPrdhC9hczOmXBMqnJ4baFz+AFZKO4EEKptLMDwT0C49avrxu97MK5Yswm2LzyQJcDHyxSwvYWCWP0q0hPfNsM7oPCfInP4Z9aWLI8crQpwUlRQNeuRwnzqB55m9alnuQkjKkYIWVvEMeJc8UqzQyAtH08g3WvZw6nHk48nn5MMoApabGTmml5PU1NJMvmwB9M0xg6kZVhkZ8QxxXWq6MeSPxnqTSqDjmn5PmKcCPOhiTI9vtXEdecY86lEqmQx/eAz8qhabFy9vKGG8ZXGDgYz8j1rDJnhBW2axi2dFcKmdxAHQE+ddUFtHuuLkxjvItwCZQ9PX55rq8l/JTs6FhRmzs091jmuIgzqAUjIHHx6DGOmD5fIqCeIzNIjs0rNldo3d2oxuHzwKqHtIo9ZkmluzII1VmbaNhdj056cY96luF3ajAzTtDJdoQoO1FQAZ2n3JyPnXLK5flGtUG2ssurXKiwSFUKFXaZc/4SRz5cenpWrgtxBFHFEu1EACjPQVmeyslwG7pniETOR3jLteVjwOp9vL862IjI+7j2r2NBDHGP57OTO5Niw3DRZDLkfGio5jJ9mMmhO7Hn0qe3eRG8AGPeu2SMVINGccKc+lLHBLM+0W8pJOBtXijLWwmmjWTwKGGRyc1dWsPdwKhOSvnXn5tUsf89nZjwOXZBpihLGM4L9fP1owSH7kag0DG2zSi68FGcAD2Y0PNcyC2hkP3yRtHmcgAV5MpOcrZ2pUqRamRx1dV9sYoLV5pI9Ku5I5W3JEWUg9CKGsJzOsneEhkQt4QAOhqO5Jbs7qDMxZjGwyfTFKgB+0j/S9N02TI+skQ/jinxSYu9GkRvDNvXj0MYx+YFDah/wTRv7cP6ilg6dm/j/2xTAn7Zj/AHZC68Ms4O7z+y1Vun6ZJr+jwrcX2I42O0CEFl9s59MeVWXbQ/7pT++H8LVSdjbp4muYlY4aDeB/WBA/nVLoT7NDbdmbCEHvVeVz1Z3xn5CqnWZ7fs/qFukOm20kDxkspHI58ia0emSvNbmV+NzHAzngGsn/AEgttntWz0ib9RRHsUlwWl12ogs47K5s4lNtKzJKgTYyEbcdPj+FZ7tTqaX17Z3dm+7NqAw3btniY7T78iqTvCY3Xccbgce/FQQNucKF3HcfCBknirUpJ3ZDSaoubS4jueB4Xx0olU/Cq/TbW4N9GBbTq0oZV7yMrnAJ8+vSreSyuV3q9rJgAlvAcY+PSvZ0+ffDns4MuPbLgqb1ki1G2+v2MysFB6MccZqqkuIIyNQjEz4+pljYYG4E5PsffJpl9bF76a3kknURp9WqYIyU8JPPQc+nT8Yru4v4UeQMzBSCqsQh2FRuyfUnFeTmyOUnaOmMaReW0VgC7PELgvhi0WTyfYdOMfHrmuoHSbh7eLeZTFJIo3bjkEDOMeR+PnXVwOCs1sxM95fpdO0Mit3m2YiFc7D0B8+Rz+FLpM0tzqQN2GaFw4DMMAEcEg8dMZomBLjTu7eSVQJATuEg5IGcH04z/wCYp1zeadFEt3HbI8zDbEo8yQOCo9sc/GuvdXSEbHstbwjWB3MZCgFjxkbfIHP8vatqYEI8CHPwrzTsBqd1c6kkK7Y4FXN0WUcYBGc+Xlx616ZbyafJBLMupoFjUMdwFd2mnGEP06ZjNNvoj+iZ6Cl+gkjoB75q7t9Ohlt0lS9WRJF3I6r4WHrmmrZwtIY2ukV15IPINdP3ohYjgz2+lx7ftKiij7UkxIW6lQTQF54LJlyDtwOKNtDmCP8AsD9K8WbubPQiqQInGjy5/fk/iNBXDqtjbMegDZ9evlRo/wCDS/2pP4jVbct/uy3OM/b4+dSMn0/YJnCDH1TD5Us3PZy/H9R/0FN06R3mlGBs7p8Y+f8ArSkbtAvwP3WH5ClYAWo/8G0X+9h/UV0PTs58f+2KXVBjRdFz/wBWL9RTYfs9nfj/ANsUwom7akfshP74fwtWc7JH/bJf/jN/EtaHttxpKZ/6w/hasVo2rQ6dO0jZLNCUCj94lcZ8wOOtXHoiT5PSNJI+hLj1NZP+kM/W239036ip+wXaOTWLVoZLXu5I+X2fZXp1Puc4HXr6UL/SCSZLfj/lMRj4ihA3wZktgSfL+VH9lbKebVQ63CRmPEnAByBjj8KqpDgN8RUttrP7HuI7oAuY2UMi9SD5fPpVPohM1vaPWYg8JgwlzaXhVo92SVx1Psc4qs0PtHd6dcCB2M9m7ECEjLgHOAn5e1U+qXUV5q91PAco7gg59hUEFxNDOGgXdKpzHgZ8QPH50RbiNuxdbu51vb+/Eqwsm0GErgud32SPLANVM+oxXMTRybN5BKPtG393GT1PGOfWri/nutWe4ur1GllY4mITAAUemOucD0BI55qn1mzlbS3ktI4VxsZu6bjDNgcfEnn3qVbfJALoN7OEltruxkm7nAVUO0pknOcgnn+VdSaHpcd9FKyQy7o22sZpgvHlgfCuqmogBWFxGt5dTXJt7lnYELkDkAngfu468dRiqqW5mvJu6WCR5F5hSJSxj5zx5kVudJ0Szu7gwNbhQ6nBIG9cfZPyq3sdUsNMRYbSwW3RcgbI155weevlV/yykrKDsr3dhp8hKzgzvh3ZCGO4AY5HuOT50Vc3Ra4e1jBDPxuK4BGcnkjoc5q+1zUe5tLS5MIZJcgrtU4yB6Cqi5OmzxvJJ9LCy4TKovhHXAw3TOah8vkHE0Og9porLS49P1JpViiJAkixkFnJA+AyPyq9sbvS9TjXudQcNLxGGjwzH29P0rzuaHTZ1Di5vUCSYzFEg2nqBjdn5nn3q/7K2ll+3LSW3mvDtcqqyKu0MF+ORWqzSiqRP12egNEWtRC79AAWPB+dExSd2ioCvAxnNV9zepBe20D4H0h9qZB5PPoD5euBQlz2gtbKdoZ2CMpA53c/hxXM+XZ0IuMobY2+9NjZPXk5Of51V6zttP2fDj6mS47tweuG9/jTzq8Z0w36HdErHdgHoKr+08yzWelyqR9ZMrjn1ANAD9Vml03UF+h7PFEQwk560F+37iG0mtpLeJklBy4fGM0nbS/Wz1K1kZDLG0Z3Ir4J545qrlvLCa6Syk0nc8rKniuJPvY9CKqhWXd3fz3tlp1uunzJ3EsZLgbgQCOePxq/ttGKxaaZZsG0AOFXOfCBWU0/tFcFGt7awt41gTgPuYgAgYJLehP4Vc65rr6fqP0ZgzbsEEFABnjzU+dSBk/6RL2+ub17F45UtYju2oQM9fFnI49RWPkaR0hRJWJOfHImdp6gjHIHXPw+Fbbt9JjW7jPRI1HX1Gf51nXt42uiu47oI95yMg4aMY/+x5q/BFW7LHshpc+pacmod9PIomdXhhcJlx0cBuGB6EHpVb2luNXuLy3j1eM24j8KmPhCBxgYJBGQOhwM+QrZdgCjaLcRYzH9IcYPmMCq3+kgB57LxsAoYgZxn40vNBKPBjmWeMR4Yoe9EfI3dRu5GTkelNuy6ICI41glYRuAxBXJwCM9D06dKlmmwFXjxPnofJf9ae/dyxHvQrbGRhkZ53CqomqG2ium5JQVZGAG0+Ej1GKOtHMd9byYZtsoOFxk49Kg7qUuWCHDcgZx6UifWHvUmEfJAPQ5q9j8ADa5qH7PvgwiZbe4bxJvXPPUcj2Hx5Bx1p8d3FqKxSFdgQFQFOc+DjJyR+npUOs2zXKNHNIdgIKs6g9DkNkeeT0/lVPBbwafDHNczM9wzd4Qjgoce35c4qHjfb7JL63umtLeN9OOYpxvyxyevQ9eetdWcsmje7u1laYRKR3Sx8AA58ufako2MDY2hvoZo+5dZpTvxxyuR1POMVSNOWdVJeSTcRuHTOefw5q+GqzRuEWzjllcePdGoHvkhBxz86uL7s/PPBGtilp3iRlUknmK92WxkgBTzwOaqTbdsvaZC8u54gsVy7oowWyM8kAce+MefnQzXYihMgZjC7bdzcnOPKtvJ2e1mSXvdmlOdoHjlzyBgHBiNDahYX+lKs+q2ltcxyHZFFblZMOcEsFMYA+yOfYUqDaUaojaahhz9ZK0jgktkgDy8uK0nY21ZbzTsA8zvNnybMZ5+WcfKmNJ3uzcO7YIcwgrtUn1wABx5dPjRFtP3TRTIoLrlVYg+fHA86TTZSLsanFqvaCKG38X0K67tiCcAjeDnj+rVH2qTOtYbIDSL09ORVzNpWr6feNf2Vul1NI+9lgCqC3i67sfvMfnQ9/dT4jn1nsjcKVOHmwjBeeCMNnzqa54G3wV2paq9jo8el2iF8uxkd/MHpj/ADNUl7emWO1jWctJEnh8lUnAPx8vLzrR6jHpWp24hg+lQCQgzCIvlzjgcvj1rLXenWqziGNoMiTu/rZSCpzwxOP86aiZyT9gsmouymN33bTkMW8s+VWEFzJJrSFm3SFJfEPMiNz8qjj7LR3mk3awahF9Jt3KxQxI0hlUDIG4dMnA6Y4PrVdDILK6aaZUhmi3qIZJGUjKlTkbeftHz9KdJAuPJpdHdmu9UUEkjZnHxNXvbZT+3EwOWC4/xCsn2Z1e0+mSuIrtp5yhcRmORQFOeAWU8/OrXtL2rt5tajuDY3sKwuCVniCtIA27gZ98UvJe5UEdvlJ1m8wM5Rf4BWeWUG+nOeHtXC+53Q8fkfwqTXO11vq2qy3f0GdEm6qWUlcKAPj0Bqptr2BjakyIJTuV1JPgB24J+OKbXQKSN1/R3cx/QJrfcBIWaYAnqmQM/jj8RQH9It5GLm1hV1ZyGBCnOCMHHtwwrHRNqcLpNp07RlPsmGXxAE4+PPpQc8slxO097K8s7tkuQSW4wc5PwormxOV8IfdzsWTu3AOW5B9hUvfOLdvCQdwIz/aFAySIzpsRm8JB8HQ8e/xrpG24JC8uF+115H5dKpMRYNdysAWduPI+WPaoI5pQSdxVQcu4PIH4/lRH7PRYBcXRESs23LDIz6DB5qQaZAVVTdQIreLBRhuGPP1p/ZXklkffSSOiwSHugCMZPvyf86EtwZJjC9uSxA8Ua8sOfQdcED1q6s9LgLRhb2GREIPdpnkefRh70TD2ftN/+0XF0wBJ3xEK3tkknpWf3RvlhS9lfZ2SXkIZBs+8T4kY55w2F6ilrQ2Wm2sKFYry7AznxwRSH8W5pKj7Yl1H2HbsffOPTrUiv/XNA9/ErBWnQH0JqXvoVKh51G7pz1roCw1JSDwzGpROfVqER4f3t3wanm5tY/ttGMerCkAYsoYYKk+xGakTYzbmRQcYyVFBR3sEi7o5oiPXcK57yJcb54xnp4qALqO+ukPhuZfm5NOuLmW7t/o1y/eRMQSrAeVUNzfQ20Qklc4JxjGSap//AOq+vYIuYlfb9o59/nUtpdlqLl0ayF9M0tu/u5BGuCuDJsJ4xwVwfPyrOC77FvNcqtvAo42tMsiL5+eefnVffdpGlnVe6jeMITiVAwz65NWWlzaXqkXitLXefIQr5eY/Glak6QnCSL7S9J7HSyRS6fPGlyMNmC7dWB9etWt7b6VAe+utZnhHTLX5X36VnobLT7dhLFZWqsOQwiXiq3Uezum31zJc3Es/fORkiX8PKjaTftGlsItC1GXFhr8sj/um4Vz+DLRs2nQPBk6wRGhwWP0cgHp5rj/WsC/Yuyz9Xd3an1BQ/wAqhk7DxHhL+QD+vCD+hFG1hx6N2/ZhJo9q6oXUtu/9tbN/+PnnrT4tAJX6u8t51U4bvLGNuR64I54rzxexl1GuIdWVRjBHcsu4fJqdbdnNasCWsNTjjDDBCuy8fDBpbQpeibtVO/Z/V3tI4tPuFk/2nM1nHxvOSFByQoPTninQ9unNkyXunWVwc4AAAUj0xig7rRO0U8Qjmu45lByA0uefmKdHb9obeMp9CsZ+DgtFGcUbX7Jr0GWM+gdoLmRbmwWzupXHdiEkZyPLAwKmvewtsWaXTrp0Yj/0p2LKfn1H51TKvaG2XZBZLF4vtxRIC3xPpmjYe0PaO3hEUumtI4x9YYmP5DzqqVcjVltp+kaJo+gpP2l0+P6UZ3QEFmZvTG3Hp1oSLVOx10Y4Dp1xAu44DM21c+fDVTaprup6hGIrvSyIlHAaJ1IPrnFULMqgFY3U55BI/wAuKhxfgJX4PRAnZHJjE0QYNj7bfz6iqy4n7J21zhVvD1xJC5AB9ulZPdZOu4/SA55b7JAPt+VPh2XFzHBC8qBjtUiIMT8RmpaYv16NhajswwLrd3aFgMh3bPn7UlVUfZ2be5F3D5DmE+XzrqNr9C/Xo//Z"/>
          <p:cNvSpPr>
            <a:spLocks noChangeAspect="1" noChangeArrowheads="1"/>
          </p:cNvSpPr>
          <p:nvPr/>
        </p:nvSpPr>
        <p:spPr bwMode="auto">
          <a:xfrm>
            <a:off x="63500" y="-136525"/>
            <a:ext cx="18764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data:image/jpeg;base64,/9j/4AAQSkZJRgABAQAAAQABAAD/2wCEAAkGBwgHBgkIBwgKCgkLDRYPDQwMDRsUFRAWIB0iIiAdHx8kKDQsJCYxJx8fLT0tMTU3Ojo6Iys/RD84QzQ5OjcBCgoKDQwNGg8PGjclHyU3Nzc3Nzc3Nzc3Nzc3Nzc3Nzc3Nzc3Nzc3Nzc3Nzc3Nzc3Nzc3Nzc3Nzc3Nzc3Nzc3N//AABEIAKAAxQMBIgACEQEDEQH/xAAbAAABBQEBAAAAAAAAAAAAAAAEAQIDBQYAB//EAEQQAAIBAwMBBgIHBAcHBQEAAAECAwAEEQUSITEGEyJBUWFxgRQjMkKRobEVUrLBB2Jyc5LR4SQlNUNTw/AzNHSiwhb/xAAaAQADAQEBAQAAAAAAAAAAAAAAAQIDBAUG/8QAJBEAAgIBBAIDAQEBAAAAAAAAAAECEQMEEiExQVEFEyIycWH/2gAMAwEAAhEDEQA/AMx948ml59c0/b4jS7a9s84bz7/KngN6t+NKvwoiKPeOn40AQDd604E+ZJqfuwOop2xfSkBB1pcGpsJ605SB0FMZEof1qQbvOpQw9BUgAP8ApSAHyacr4qbavpTCgPnQA4Lu++c0rBlwBk/OkELY8Lc0j98GVBzkgDAzzmlLpjXoddwTWt1JDKRvQ4JHSoi3HLVNq4nGoTd625i2c54INC/GpxNyimxy4bHbh5EmnA5pgA8jUqD2qyRVz6UpjJOC1OHHlTHlNA7OMYXktmu7xhwDTd2eprsZoodnF2bqx/Gk3U1gaYc0qCwq3Od3J8q6o7UnL/KupUFlcRzShal2U4JWhkxIo/OiAM9aaowKdmkUh3dqenWu7s+1KDSHNOgsaVcdAD8qZz5ipMkcVw2nrnNFBY0VIr+1KI/3XFO7knqeKKA4HNcSPSl7tkG4qStMxv8As8UgsXvdnTFEaS7XGs2KHHNwnHzFBFSDg1ZdmI92vWmPu73/AMMbH+QqcnEG/wDg48ySINYBMsEinh4j+Ujj+VA7aue0CsLmKPACxRIFx6FQf1Jquht2frwPM1npXeFMvKqmyALjoKmETnlc0UsccYwo3N60jM/RRgVsQD9xJ1ZtorhCijl8n0qXYx6kmkKc0gG7VHQUu3PlS7aUKRzmmA0w56UhtmC8jBp5k29OKieU+ppAOggbLfKupLeRiW5PlXUiuCHu/EaXu/WlKYY05cCtaMRVTFKY/OiYVRuMjNJMm1sfhUlAuylxin7TSiM+1VRJERSBRUhUjrSYpgJtx0p6kjpiuApRSHZOknGCm4fGnGRVPhjx86iUHqKlCkg5FJodkTlWbdswat+ysebm9m2j6q0fB9CSB+maq+7Pt+NaTszCE0fVpv3lVPyJrm1cqws1wK8iKztLFt1QDGB3ERP+AUCiNjpV72rjC6tHkfat4/yFVDMv3ay0MrxGmoVTIyiryetNOKcck0uPauwwIsZp+wAVIqj0pWQDoKABmB8jUL5HvRTKfSoivtQAI+fSojmjWTPlTDEPSmIhtict8q6ibeIZbj0rqQx/0V3cBcc076C4GeDUyXm3MgZgD9lWUdR5ew9uaqrXXHit1vBD30QlEb7xwxOQQPT1zXmP5P8ASSX+my05ZWtmZWwrhOfvcURd2jKgAKtjz3ChpG7xyyFlQ8qCTwKekJfkt+Jr04vckzn64IWhOM8U0x48qJ7ogj+dO7pvOqskD2e1JsNGlFH2qbgeQqrAF2n900uz14oik6+dICEJTwtTxxqeTUiwZ+ywahsAYR5Na/R4u57IzSED62cn9F/Ws2sDsyqiEsxwB6mtfcRiz07S9HkBBnkbeyeoDP8ArXnfITWxR9nXpYvfZU9tEC6lAfIwD/z8qoMe1antJGtzLcSXJ2m2OyEJ98AKSD8n4qjlsdpUxP3kboJEbz2nkZHkay+PyKnBl6mL4YCBilyPOjBZt6Zp30L94AV6dnLTAwRTuCaJNomftCk+jqPvfnSsCDaDTDF6CiMKvQZppb2xQAMYz6Uzus+WKJ3Vzc8UAQQwnLcjyrqnhXBaupDMrfXYXbaw2Z3qfCiDcxJAOCx5JwentUC3CWVs0awrLEh3S7j4o+vHI69TnFNWS7vbhvo9t9HQeIFUI70Mft58un5VHfWfcTrtuy1u6lp04Mu8ZA2j1OPTyPtXzcIJvazubNRZSyz2sMsq4Z1BIIPh9BzR0I3HBqs065gte5tZO88Ef/M4JHTr7f8AmKu7EQXECSxMxjbo3rXvafPjlHZDwcM4STtkkSL0kXOOhqbuInGfEPlmiI7cFeTkfCpO4AHhbHyNa2OgI28I9/lTDBD+4aNaKTHDZ+NMEDn7TAU7FQKIbfzh+dcY7f8Acxj0Wi1spJB4Vc/2QTUq6LdP0jIHqTipeWK7Y1BvpAEa2+eV/Sie7tMZJw3oTRsXZm4f7TxqPXJP6Cjo+ysAAMskz+u3CisJ6vFFf0aRwzfgTT9FaGaKVimFYNt65om8tl1DUrcSblNkwkXH3jj/AF/Kou0d/Npq2ssIyN21k9Rj9aj0/tDptzKVlcWtxkB1lIHy3dPP2ryM2WeWW5nfCKgqRPrdhC9hczOmXBMqnJ4baFz+AFZKO4EEKptLMDwT0C49avrxu97MK5Yswm2LzyQJcDHyxSwvYWCWP0q0hPfNsM7oPCfInP4Z9aWLI8crQpwUlRQNeuRwnzqB55m9alnuQkjKkYIWVvEMeJc8UqzQyAtH08g3WvZw6nHk48nn5MMoApabGTmml5PU1NJMvmwB9M0xg6kZVhkZ8QxxXWq6MeSPxnqTSqDjmn5PmKcCPOhiTI9vtXEdecY86lEqmQx/eAz8qhabFy9vKGG8ZXGDgYz8j1rDJnhBW2axi2dFcKmdxAHQE+ddUFtHuuLkxjvItwCZQ9PX55rq8l/JTs6FhRmzs091jmuIgzqAUjIHHx6DGOmD5fIqCeIzNIjs0rNldo3d2oxuHzwKqHtIo9ZkmluzII1VmbaNhdj056cY96luF3ajAzTtDJdoQoO1FQAZ2n3JyPnXLK5flGtUG2ssurXKiwSFUKFXaZc/4SRz5cenpWrgtxBFHFEu1EACjPQVmeyslwG7pniETOR3jLteVjwOp9vL862IjI+7j2r2NBDHGP57OTO5Niw3DRZDLkfGio5jJ9mMmhO7Hn0qe3eRG8AGPeu2SMVINGccKc+lLHBLM+0W8pJOBtXijLWwmmjWTwKGGRyc1dWsPdwKhOSvnXn5tUsf89nZjwOXZBpihLGM4L9fP1owSH7kag0DG2zSi68FGcAD2Y0PNcyC2hkP3yRtHmcgAV5MpOcrZ2pUqRamRx1dV9sYoLV5pI9Ku5I5W3JEWUg9CKGsJzOsneEhkQt4QAOhqO5Jbs7qDMxZjGwyfTFKgB+0j/S9N02TI+skQ/jinxSYu9GkRvDNvXj0MYx+YFDah/wTRv7cP6ilg6dm/j/2xTAn7Zj/AHZC68Ms4O7z+y1Vun6ZJr+jwrcX2I42O0CEFl9s59MeVWXbQ/7pT++H8LVSdjbp4muYlY4aDeB/WBA/nVLoT7NDbdmbCEHvVeVz1Z3xn5CqnWZ7fs/qFukOm20kDxkspHI58ia0emSvNbmV+NzHAzngGsn/AEgttntWz0ib9RRHsUlwWl12ogs47K5s4lNtKzJKgTYyEbcdPj+FZ7tTqaX17Z3dm+7NqAw3btniY7T78iqTvCY3Xccbgce/FQQNucKF3HcfCBknirUpJ3ZDSaoubS4jueB4Xx0olU/Cq/TbW4N9GBbTq0oZV7yMrnAJ8+vSreSyuV3q9rJgAlvAcY+PSvZ0+ffDns4MuPbLgqb1ki1G2+v2MysFB6MccZqqkuIIyNQjEz4+pljYYG4E5PsffJpl9bF76a3kknURp9WqYIyU8JPPQc+nT8Yru4v4UeQMzBSCqsQh2FRuyfUnFeTmyOUnaOmMaReW0VgC7PELgvhi0WTyfYdOMfHrmuoHSbh7eLeZTFJIo3bjkEDOMeR+PnXVwOCs1sxM95fpdO0Mit3m2YiFc7D0B8+Rz+FLpM0tzqQN2GaFw4DMMAEcEg8dMZomBLjTu7eSVQJATuEg5IGcH04z/wCYp1zeadFEt3HbI8zDbEo8yQOCo9sc/GuvdXSEbHstbwjWB3MZCgFjxkbfIHP8vatqYEI8CHPwrzTsBqd1c6kkK7Y4FXN0WUcYBGc+Xlx616ZbyafJBLMupoFjUMdwFd2mnGEP06ZjNNvoj+iZ6Cl+gkjoB75q7t9Ohlt0lS9WRJF3I6r4WHrmmrZwtIY2ukV15IPINdP3ohYjgz2+lx7ftKiij7UkxIW6lQTQF54LJlyDtwOKNtDmCP8AsD9K8WbubPQiqQInGjy5/fk/iNBXDqtjbMegDZ9evlRo/wCDS/2pP4jVbct/uy3OM/b4+dSMn0/YJnCDH1TD5Us3PZy/H9R/0FN06R3mlGBs7p8Y+f8ArSkbtAvwP3WH5ClYAWo/8G0X+9h/UV0PTs58f+2KXVBjRdFz/wBWL9RTYfs9nfj/ANsUwom7akfshP74fwtWc7JH/bJf/jN/EtaHttxpKZ/6w/hasVo2rQ6dO0jZLNCUCj94lcZ8wOOtXHoiT5PSNJI+hLj1NZP+kM/W239036ip+wXaOTWLVoZLXu5I+X2fZXp1Puc4HXr6UL/SCSZLfj/lMRj4ihA3wZktgSfL+VH9lbKebVQ63CRmPEnAByBjj8KqpDgN8RUttrP7HuI7oAuY2UMi9SD5fPpVPohM1vaPWYg8JgwlzaXhVo92SVx1Psc4qs0PtHd6dcCB2M9m7ECEjLgHOAn5e1U+qXUV5q91PAco7gg59hUEFxNDOGgXdKpzHgZ8QPH50RbiNuxdbu51vb+/Eqwsm0GErgud32SPLANVM+oxXMTRybN5BKPtG393GT1PGOfWri/nutWe4ur1GllY4mITAAUemOucD0BI55qn1mzlbS3ktI4VxsZu6bjDNgcfEnn3qVbfJALoN7OEltruxkm7nAVUO0pknOcgnn+VdSaHpcd9FKyQy7o22sZpgvHlgfCuqmogBWFxGt5dTXJt7lnYELkDkAngfu468dRiqqW5mvJu6WCR5F5hSJSxj5zx5kVudJ0Szu7gwNbhQ6nBIG9cfZPyq3sdUsNMRYbSwW3RcgbI155weevlV/yykrKDsr3dhp8hKzgzvh3ZCGO4AY5HuOT50Vc3Ra4e1jBDPxuK4BGcnkjoc5q+1zUe5tLS5MIZJcgrtU4yB6Cqi5OmzxvJJ9LCy4TKovhHXAw3TOah8vkHE0Og9porLS49P1JpViiJAkixkFnJA+AyPyq9sbvS9TjXudQcNLxGGjwzH29P0rzuaHTZ1Di5vUCSYzFEg2nqBjdn5nn3q/7K2ll+3LSW3mvDtcqqyKu0MF+ORWqzSiqRP12egNEWtRC79AAWPB+dExSd2ioCvAxnNV9zepBe20D4H0h9qZB5PPoD5euBQlz2gtbKdoZ2CMpA53c/hxXM+XZ0IuMobY2+9NjZPXk5Of51V6zttP2fDj6mS47tweuG9/jTzq8Z0w36HdErHdgHoKr+08yzWelyqR9ZMrjn1ANAD9Vml03UF+h7PFEQwk560F+37iG0mtpLeJklBy4fGM0nbS/Wz1K1kZDLG0Z3Ir4J545qrlvLCa6Syk0nc8rKniuJPvY9CKqhWXd3fz3tlp1uunzJ3EsZLgbgQCOePxq/ttGKxaaZZsG0AOFXOfCBWU0/tFcFGt7awt41gTgPuYgAgYJLehP4Vc65rr6fqP0ZgzbsEEFABnjzU+dSBk/6RL2+ub17F45UtYju2oQM9fFnI49RWPkaR0hRJWJOfHImdp6gjHIHXPw+Fbbt9JjW7jPRI1HX1Gf51nXt42uiu47oI95yMg4aMY/+x5q/BFW7LHshpc+pacmod9PIomdXhhcJlx0cBuGB6EHpVb2luNXuLy3j1eM24j8KmPhCBxgYJBGQOhwM+QrZdgCjaLcRYzH9IcYPmMCq3+kgB57LxsAoYgZxn40vNBKPBjmWeMR4Yoe9EfI3dRu5GTkelNuy6ICI41glYRuAxBXJwCM9D06dKlmmwFXjxPnofJf9ae/dyxHvQrbGRhkZ53CqomqG2ium5JQVZGAG0+Ej1GKOtHMd9byYZtsoOFxk49Kg7qUuWCHDcgZx6UifWHvUmEfJAPQ5q9j8ADa5qH7PvgwiZbe4bxJvXPPUcj2Hx5Bx1p8d3FqKxSFdgQFQFOc+DjJyR+npUOs2zXKNHNIdgIKs6g9DkNkeeT0/lVPBbwafDHNczM9wzd4Qjgoce35c4qHjfb7JL63umtLeN9OOYpxvyxyevQ9eetdWcsmje7u1laYRKR3Sx8AA58ufako2MDY2hvoZo+5dZpTvxxyuR1POMVSNOWdVJeSTcRuHTOefw5q+GqzRuEWzjllcePdGoHvkhBxz86uL7s/PPBGtilp3iRlUknmK92WxkgBTzwOaqTbdsvaZC8u54gsVy7oowWyM8kAce+MefnQzXYihMgZjC7bdzcnOPKtvJ2e1mSXvdmlOdoHjlzyBgHBiNDahYX+lKs+q2ltcxyHZFFblZMOcEsFMYA+yOfYUqDaUaojaahhz9ZK0jgktkgDy8uK0nY21ZbzTsA8zvNnybMZ5+WcfKmNJ3uzcO7YIcwgrtUn1wABx5dPjRFtP3TRTIoLrlVYg+fHA86TTZSLsanFqvaCKG38X0K67tiCcAjeDnj+rVH2qTOtYbIDSL09ORVzNpWr6feNf2Vul1NI+9lgCqC3i67sfvMfnQ9/dT4jn1nsjcKVOHmwjBeeCMNnzqa54G3wV2paq9jo8el2iF8uxkd/MHpj/ADNUl7emWO1jWctJEnh8lUnAPx8vLzrR6jHpWp24hg+lQCQgzCIvlzjgcvj1rLXenWqziGNoMiTu/rZSCpzwxOP86aiZyT9gsmouymN33bTkMW8s+VWEFzJJrSFm3SFJfEPMiNz8qjj7LR3mk3awahF9Jt3KxQxI0hlUDIG4dMnA6Y4PrVdDILK6aaZUhmi3qIZJGUjKlTkbeftHz9KdJAuPJpdHdmu9UUEkjZnHxNXvbZT+3EwOWC4/xCsn2Z1e0+mSuIrtp5yhcRmORQFOeAWU8/OrXtL2rt5tajuDY3sKwuCVniCtIA27gZ98UvJe5UEdvlJ1m8wM5Rf4BWeWUG+nOeHtXC+53Q8fkfwqTXO11vq2qy3f0GdEm6qWUlcKAPj0Bqptr2BjakyIJTuV1JPgB24J+OKbXQKSN1/R3cx/QJrfcBIWaYAnqmQM/jj8RQH9It5GLm1hV1ZyGBCnOCMHHtwwrHRNqcLpNp07RlPsmGXxAE4+PPpQc8slxO097K8s7tkuQSW4wc5PwormxOV8IfdzsWTu3AOW5B9hUvfOLdvCQdwIz/aFAySIzpsRm8JB8HQ8e/xrpG24JC8uF+115H5dKpMRYNdysAWduPI+WPaoI5pQSdxVQcu4PIH4/lRH7PRYBcXRESs23LDIz6DB5qQaZAVVTdQIreLBRhuGPP1p/ZXklkffSSOiwSHugCMZPvyf86EtwZJjC9uSxA8Ua8sOfQdcED1q6s9LgLRhb2GREIPdpnkefRh70TD2ftN/+0XF0wBJ3xEK3tkknpWf3RvlhS9lfZ2SXkIZBs+8T4kY55w2F6ilrQ2Wm2sKFYry7AznxwRSH8W5pKj7Yl1H2HbsffOPTrUiv/XNA9/ErBWnQH0JqXvoVKh51G7pz1roCw1JSDwzGpROfVqER4f3t3wanm5tY/ttGMerCkAYsoYYKk+xGakTYzbmRQcYyVFBR3sEi7o5oiPXcK57yJcb54xnp4qALqO+ukPhuZfm5NOuLmW7t/o1y/eRMQSrAeVUNzfQ20Qklc4JxjGSap//AOq+vYIuYlfb9o59/nUtpdlqLl0ayF9M0tu/u5BGuCuDJsJ4xwVwfPyrOC77FvNcqtvAo42tMsiL5+eefnVffdpGlnVe6jeMITiVAwz65NWWlzaXqkXitLXefIQr5eY/Glak6QnCSL7S9J7HSyRS6fPGlyMNmC7dWB9etWt7b6VAe+utZnhHTLX5X36VnobLT7dhLFZWqsOQwiXiq3Uezum31zJc3Es/fORkiX8PKjaTftGlsItC1GXFhr8sj/um4Vz+DLRs2nQPBk6wRGhwWP0cgHp5rj/WsC/Yuyz9Xd3an1BQ/wAqhk7DxHhL+QD+vCD+hFG1hx6N2/ZhJo9q6oXUtu/9tbN/+PnnrT4tAJX6u8t51U4bvLGNuR64I54rzxexl1GuIdWVRjBHcsu4fJqdbdnNasCWsNTjjDDBCuy8fDBpbQpeibtVO/Z/V3tI4tPuFk/2nM1nHxvOSFByQoPTninQ9unNkyXunWVwc4AAAUj0xig7rRO0U8Qjmu45lByA0uefmKdHb9obeMp9CsZ+DgtFGcUbX7Jr0GWM+gdoLmRbmwWzupXHdiEkZyPLAwKmvewtsWaXTrp0Yj/0p2LKfn1H51TKvaG2XZBZLF4vtxRIC3xPpmjYe0PaO3hEUumtI4x9YYmP5DzqqVcjVltp+kaJo+gpP2l0+P6UZ3QEFmZvTG3Hp1oSLVOx10Y4Dp1xAu44DM21c+fDVTaprup6hGIrvSyIlHAaJ1IPrnFULMqgFY3U55BI/wAuKhxfgJX4PRAnZHJjE0QYNj7bfz6iqy4n7J21zhVvD1xJC5AB9ulZPdZOu4/SA55b7JAPt+VPh2XFzHBC8qBjtUiIMT8RmpaYv16NhajswwLrd3aFgMh3bPn7UlVUfZ2be5F3D5DmE+XzrqNr9C/Xo//Z"/>
          <p:cNvSpPr>
            <a:spLocks noChangeAspect="1" noChangeArrowheads="1"/>
          </p:cNvSpPr>
          <p:nvPr/>
        </p:nvSpPr>
        <p:spPr bwMode="auto">
          <a:xfrm>
            <a:off x="63500" y="-136525"/>
            <a:ext cx="18764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gilbert-mormon-temple1.jpg"/>
          <p:cNvPicPr>
            <a:picLocks noChangeAspect="1"/>
          </p:cNvPicPr>
          <p:nvPr/>
        </p:nvPicPr>
        <p:blipFill>
          <a:blip r:embed="rId3" cstate="print"/>
          <a:stretch>
            <a:fillRect/>
          </a:stretch>
        </p:blipFill>
        <p:spPr>
          <a:xfrm>
            <a:off x="2057400" y="2286000"/>
            <a:ext cx="5791200" cy="3941233"/>
          </a:xfrm>
          <a:prstGeom prst="rect">
            <a:avLst/>
          </a:prstGeom>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2800" b="1" dirty="0" smtClean="0"/>
              <a:t>Scripture Mastery for 100</a:t>
            </a:r>
          </a:p>
        </p:txBody>
      </p:sp>
      <p:sp>
        <p:nvSpPr>
          <p:cNvPr id="4099" name="Rectangle 3"/>
          <p:cNvSpPr>
            <a:spLocks noGrp="1" noChangeArrowheads="1"/>
          </p:cNvSpPr>
          <p:nvPr>
            <p:ph idx="1"/>
          </p:nvPr>
        </p:nvSpPr>
        <p:spPr>
          <a:xfrm>
            <a:off x="457200" y="1171575"/>
            <a:ext cx="8229600" cy="2514600"/>
          </a:xfrm>
        </p:spPr>
        <p:txBody>
          <a:bodyPr>
            <a:normAutofit lnSpcReduction="10000"/>
          </a:bodyPr>
          <a:lstStyle/>
          <a:p>
            <a:pPr eaLnBrk="1" hangingPunct="1">
              <a:buFont typeface="Wingdings" pitchFamily="2" charset="2"/>
              <a:buNone/>
              <a:defRPr/>
            </a:pPr>
            <a:r>
              <a:rPr lang="en-US" b="1" dirty="0" smtClean="0"/>
              <a:t>   Elder Rasband  told of the terrible tornadoes that hit Oklahoma; and how so many came to serve those who had been affected. He quoted this scripture about how when we serve our fellow man, we serve God. </a:t>
            </a:r>
            <a:endParaRPr lang="en-US" dirty="0" smtClean="0"/>
          </a:p>
        </p:txBody>
      </p:sp>
      <p:sp>
        <p:nvSpPr>
          <p:cNvPr id="17414" name="AutoShape 6" descr="data:image/jpeg;base64,/9j/4AAQSkZJRgABAQAAAQABAAD/2wCEAAkGBxQSEhUUEBQQEBQVFBQWEBYUDw8VFBQUFBQWFhQYFBQYHCggGBolHBQUITEhJSktLi4uFx8zODMsNygtLiwBCgoKDg0OGhAQFCwcHxwsLCwsLCwsLCwsKywsLCwsLCwrLCwsLCwsLCwsKywsLDcsLDcsLDcsKyssKysrNys3K//AABEIAPsAyQMBIgACEQEDEQH/xAAbAAACAwEBAQAAAAAAAAAAAAACAwEEBQYAB//EADwQAAIBAgQDBQUGBQQDAQAAAAECAAMRBBIhMQVBURMiYXGBBjKRobEHI0LB0fAUUmKS4TNTcoJzssIV/8QAGQEBAAMBAQAAAAAAAAAAAAAAAAECAwQF/8QAIBEBAQACAgMAAwEAAAAAAAAAAAECEQMxEiFBBDJRYf/aAAwDAQACEQMRAD8A+Jz1pNpNoHgIUiEBA8IQngIQECVEYFngIYECLQlEkQwJFTCyJBEblklYClWHaEBJtICisVaPgsICSJ60Zlk2khNoJEsZILLJQRIIjCIJgKMiGRBIgCYNoy0i0CAJNp60K0CFWGFnlWGBAG0JRCtJUSE6GiRy05FOPBkJJyQ1SMa02eDcCNSz1bqv4V1zMOrdB4byMrMe0443K6jKw+GZzZFZz4DbzO00KfAKp97KvxY/KdlhMIFAUAKo2AFhLDURac9578dmP4s+uDqcCYfjH9plCtgKi8gR/Sb/ACne4nCTIxWHtIx56jL8fFx1pJWbeJw4b3h67H4zOr4QjbUfOb48mNc+XFcVTLPBYwCeMuzLbSAwjDIIk7RohhAIjmWLMlBdoLCGYLQFmetCkQPCEBIAhqIEgRgWeUQ7QItJUQgkNUkJepiOAgqsu8Nwva1FTlu3/Eb/AJSLde0yb9RpcA4TntUqDu7op52/Ef0nX4WheDhsP4W0+A5CbGDoThzy87t6XHhMIClh5JoTSFO0gLKaaeTHqULTJ4hQnS4oATDxfPpEiLXLYmlqZUZJs4ilreZ7rb42mkY5RhYhLHwiGE08VTuJQtOrju45OTHVJMExxWLYS7MoxbCOIiyJMRSjAMcViyJKCp6EZEAlEYogoI9RAlFjVEmmsaqyKmBCRipDVY0LAVkm77I0hndugUD13mOVm17MAgv5j42mfL+ta8X7x12FWa+G0mbghoOfMy/TqAc1HmROKR6K27xaOIQqqdiD5Ra2BN+ktSRWxhN9Zk4sy/xLiNNBdzb5n4Tm8Tx6lc5Dm+UTGq5ZSdjqDTXaY+JOplz/APRDbrl8bmUKzAk21lpNM7ZVOqDKVRLGaFUSvWS9rbk/Ac7zXDLVY8mO1RhFkR1Qa2iyJu5iWEURLBimgKYRbCNYRby0VJM9CMi0ByrHokBBHKIDUSWEpRVIS3TEBeS0YBHMt4AgRlnQ8CwxSnmP42DDy21PxmConR8AuaDa3AclR0AsWA9SZjzfq34JvJabEsSUXe9l15eMy+KdjfK+IUsNSiBna4Fze1+V5tVMIailb5QdCwHeI6AwqHs/hlpGkVYgnMQM2YtYi+ca85hjZO3VljbGBwPHgm1Kp3bjdWta/UTu2pHswbg6amZfBuD06bdymFAuACb6He45zTraUyNgL2lMv8aYS6cDxlyamS5e5Om1vWJo0KiJ2tPD062pCj7wsSOdtLLv3j0mpRS9UsbX1nR0r20NvQES8ulLjv64qviq1vvMMEB3yE3HmDI7IZb2IvrrvOwrYFm1JB8Bp8dJl4/DBRrHkjxscyxnkTQbnr4ScUtrxDU2NVSCQFA2Olud5MV+qlX3j5xbCWcWO9frENOqdOPOaysIIimlkrFMsIJJgNGlYFpKCmg2jGgyULNMR6rFUxLSCAykstUxE0hLCwCijvGEwIEqJ0HCKZbDsouCtS+nPY2MwVm/7I4iz1ENrMoIv1U/oZlyzeLf8e6zbuHO3ym1haItr9Zh0jla3TT9JpJjQiknlOLeno9+l2u4Ww2lLFA9kfP93lWrjCE7R0dwdSEUswF9O6NT6Qq3F6WSxNjvY3B26GWidyOYAIqFVFzqTfl5zd4djlZbbEaETlcZxVgzmgBcnvEnl+sLBlr3JsWte2wtJuPpn5Tbuw4t5zneMONfORTxzgWbUciDp6zM4lWLSIZX0zsXtK2JLFlVBuoueQ11v4yzXWTSYAan57GaRjtRxQ18gIjs5YqG5Jngs6sZqaced3laqFYJSWCshhLaQpssUwlp1iaixoVXECMcQbQqtU5Zpyokt0hAtUljhFUo2BPKRDAgOIEiXeE4oUqqu1youGt0IteUFhhpWzfpaXV27IYxKpZqRJAIBNra21t4QApdwpJy3Gb9Jl+zVQZnXqAw8xoflab1MWN+f5zizx8ctPQ48/LHbV7QbdNh5SjxXANWtmKBR1tmN/SZeNp4ltaOTcXu3etzK9T4TSweAoNftKmKHeFs1+8MmvLQZpbGJy/tc9iOFUqf4lGpvr+kVWxNMCyEHXkfCdE+CoUzenQeuQxINQ2BB6E9L9Jz+P4YaiqKxVVUWy0woLjNmGY/LS0tr+o1v3JpCVswsOf70k4il92GO9rH6R9DBIgAUBQNvCTxFxlKjqLSlvsZGLSyjylREuTLnEH1A8JUpHea8XbDm/UDKLycsMLeEZ0uRVcRdpaZIh1gVqgiWEfUMVAq1VirS5UWLyQIpiWqQiKKy2ggPWHmi10jQIBgyTBhJAEiTkjjTk5JGk7ThKhRgw3B+I5idRh8SGAYHQ/HyM5ULLWExWQ67H3v1mXLx+U224eXx9V2tGoCLSamLK6eG9gZS4biFtvfp5eE1BlOtt5ySu2MvE1mOuZjpptM5aLE63nRVaajlaZ9R8pvylrU2S/VLFDIhvvy/Wc8axZjeX+NY6/75TBFSWk9M8r8HUe5JmhxfhbLgg6krUS9XTexGq/C3wj/AGe4X2hDsO4p/uYfkJe9s8QEwtS/Nco820nRx4/XLy5y+o5XhOP7VdbBx7wHMHYiXss47C1mpsGQ6j4EcwfCdVgcYtVbroR76ndT+njNWOjKglaqsuMJWqiEKTrIKR6i5kVVgVGEG0ZViIBUBLYlSgZdUXgGovGKIKCNCwBjKayLRqQGgTxEgGNAgJKyMscy6dB4nSZ9biSrfL37c/w/GRR0GEwtQUBVTbtGS3LQA28DY3HlLeE44Nm7p5gzV+zvC/xWArK9gWrkp0R1RcvodvWZeL4blYpUXKwNj4GYcuGrvTp4s7YjGcdAuBr01mPieKs3gJ7GYMKeYlWogUXlJjGlzqriavXc8pd4Lws1TmN1Tmevgvh4y1wr2edyHqgqu4UjVh4jkJ1VLCWAAFgNvCbY8e2GfJOomioUAKLAbAT557e8U7WqKKG60rl/Gof0E7D2m4oMNRZhqx0Qf1HQfDefKnJOp1JJLHqTqTNqxBaMw9RkYMhsR9Oh6ieVZLCwJ12kDbwnGVb/AFBkPXdfjylxmBFwQRyINxOcVISOy+6Svlt8NoG2ukCq0oJxD+cX8R+ksLUDDukH6+ogKqmBCeBeBNCaNMzPpCW6TQLSiMEWkaggeaSrQmW8p4nHomg77dAdB5mQLym28qYnjCjSmM56m4X/ADMmviGqHvHT+Ubf5gCSHV67Pq5J8NlHkIonl121hAW1nqZ719PgIo+tfY3VvRroeVVT8UA/+Z1/HeDrXF27rW0cDUHxHNfn0nE/Y1tiT1amNOoW/wCYmn7R+3XeajgSpZTkesQGHaGwtSU6Na+ra7aAmX8ZZqqzKy7c/jeD1FqZGUs17KFGbMeWW24M6Lg3saEtUr2ap+FLgpT8f6n8dhymBR9tMVTCnPnRcz1C9PvVUVsoDtYZcx5AC2+u0+kcI4rSxVPPSI0OWqpIzUntcq9ueu/MSmPFMWmXLcoy6nDgJm44hRpOk4gbDScJ7aY/+HolrjPUOSn4Egkt5AfUTRk+d+1nETWrmxulMlV6FvxH8phlfKWbeUWBM6uFU8/lIrL3fOw+JEePIQK2w/5CAVoJEaRBcQEMIoj98/SPeLcQJTFEb94fOF/Er/V8pXZYGWBrUzLFNpVVI+mhgXUMZWxARSzbD4nwERSMy+MV7sF5KQD5nf8ASA3E8RZ9B3F52Op8z+kqhekBI0GASw0ECSIB2MYsW0Imy+nzgd77MYpqPDfu79pisS1NLb5RZGI9FI9Z7ivsu+FoJWBIIcLUsdFz6IdxcBjzNtZ0HsjwdWoYOpmHZ0aYamAPfqOS9Rj4Xa3/AFm57RUe0w1dTb/Rdhc2AZbFCTy7wE0kVvWnyytXVe9awzZmACsWp0RlQWR7i7A7X8ZW4Zx+vh6i1KDWYe+Gu61C9i6PswFrbjQnlEcUqXZQbECmlgSzMFJJJbMqtcnp1Gmk1fZPgrV3WowJVTzJOt72ufEmTkjGPq3D+IjE0lfK1NiBmpta6k8geY6GfI/b/iXbYpgpulL7tOhI/wBRv7tP+s+l+0eOGEwlSoLBwuSlf/cfRfhq3pPiLm55k878/EyuX8TIXc+HwniuvL4RrjlBLW30/fOUWRY+XwlLFVRmUA3OYX8ITu9T3O6v8x3PlCoYRV8T4wHX1gt+/KEDAgA0W0NouAtpFp4mBeBsJHqZUQywhgWUM5+u9zfq5P1mtiq2VCeZ0HmZjNuvr9IFhId4tYd4DAIQ2+MEbQoEuZ7E3IAG50Hny+sEnX1l/g+G7XF4en/NVpj0DAn5KYg+78NwwpUadNQFCU0UAbAKoEzfa6sFwdYlgovSQksy6FwzC667KdpsVHtf5es+b+1HF2q1DTRnyUlqFVWrSQPUKFS12uSbEgDYW13msUycpiHubAllCUxYVBVDDIT7rWJHfv10E+jfZqt8Mc3+4eunXfWfOeIiztcE6nLmQOq5UUWuhuOc7/7O8clPCYh2buUajs3fLWUC9tRcajbx5wRkfarxXPWp0FPdpLnqDSxq1B3f7VB/vnBpH8RxbVqj1X96o7O/gWN7egsP+oiFmdXg1gn5fWeJ/wATx8JADa/T6f4nr6SKtSwNzoN5XwrEgk6AklR0EB5MEzxgsYANt5mKcw6hir8/O0AHaKzyWi4Gyhj1MqK0YHgL4lU1A6C59ZS5j1hVXuxP70g8xAsCFeLBhQHDYQunpF3hf4gSu86n7NsPn4grHanTd/UjKP8A2M5VPznefZDRvVxDnklNR6s5P0Emdj6FxnGClSdzfuITpqS2ygD/AJET5VgqDZTcOCStycHTYAF1uCR1Kknpe86f7Q8ZmyUBuxztek7jZggNvG5+E5igafdI7GxYNTs2IpsSiO530HvDu7anymsZ1m41l1IygHtGJ+9pNdqgAPlLtfijLhqlEZh21UF/vEbuUWJADLrYsVvf+UxL5mItmYkUVYLWSoBmbP8Ai8La/wBXrMuvUvc3vcm3dUaX3sNBK5ek4luekKAsKZrp/fpA/YkkytjK1tF95tvCAqq3aNl/CvveJHKWmFvhAo0ggtCaBDxbNCYxNRoAV25dYFQyFNyT009Yt2gCWg3ngIWSBpAzzGwJ8ItTPV27pgU1MYDFiEsB6mEDFgyQYD7widYu8MnWASbGfS/slULhsRUbQGra/gqa/WfMUPdM+hcBxAocGBuoNapUAJbL77Zfe5Gwlse0VlcV4h29Z6hZNTYDtqtMhV7yDpsNfPwjnzBWCmr7lTUVqNQK4CUwLNz3tr1veVsPmJ0NS2g7tSjVAOnXW5V/lz0hVVDAZ1srimAr4Oxu9Zn1Kb6DUcprGanxMlQx1B7QLd6ADHJTsCGGl+8xv4kaTGY62l3iVe5t3NGqElC+UlmvezbHS0oCZZX2vj0YsknlBBtIvKrBr1QoueXzPSV8LTN87bn5CBm7R/6F+ZloH6QPGDeeJgM0CCZVrVIxnlRjcwHLovzPrFgQzrBMCJN4tjIgaCwcQe78PrPAwa57p9PrArgwgYAMIGA0GEDFiEDAcDpCJilOkktAYD3TOvwmKP8AA4VFvp2rtYp/ObEhtD7s40nQzY4Q5ekgIJAOW3YhwRcX53HvGWw7Vy6aYW2rLz/HhzuoY3Lp/wCNdvnDo1FU6GmO8gqZa1RB93SzGyt9OglcOADrTXusCVq1KRvZV7oOm7t8YPF8Q4TeooL1FtmourAWUXb3tgf1mm/SumOz31Nz5m5PS55yIBaTmmLRJMrYyofdXc/JYx6lhc/voInDg6s27fIQHUkCiwhE/lBJgs0CSYh2nneIZoEu0VR3nnaRTMBhaBCVeskmAJEi08Z6BaBg4htPWEIGJ29fyMBAkqYMlYDRJvBEkQDBhXgCTANzpNDgzr2ZuUBuVuWqIdQbWI0OpEzK20u8IrMFFiQCxuOR7yDb1lse0ZdOgV2JHvnVdBUp1BbtCQSG20XlMnijaoDqQl2JphGu7M1iASDuDfzl3BtnyFgrElQSVW5Fqg6TJx6BajBb2ViF1JsANBcy16VxLUzxMH/MCqe6ZmuBzmP9I+Zjc0Wnur5CeeAbPFM888AwIZopjDaLaALSaUhp5doDS8ESBCMASZGaQ0i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SEhUUEBQQEBQVFBQWEBYUDw8VFBQUFBQWFhQYFBQYHCggGBolHBQUITEhJSktLi4uFx8zODMsNygtLiwBCgoKDg0OGhAQFCwcHxwsLCwsLCwsLCwsKywsLCwsLCwrLCwsLCwsLCwsKywsLDcsLDcsLDcsKyssKysrNys3K//AABEIAPsAyQMBIgACEQEDEQH/xAAbAAACAwEBAQAAAAAAAAAAAAACAwEEBQYAB//EADwQAAIBAgQDBQUGBQQDAQAAAAECAAMRBBIhMQVBURMiYXGBBjKRobEHI0LB0fAUUmKS4TNTcoJzssIV/8QAGQEBAAMBAQAAAAAAAAAAAAAAAAECAwQF/8QAIBEBAQACAgMAAwEAAAAAAAAAAAECEQMxEiFBBDJRYf/aAAwDAQACEQMRAD8A+Jz1pNpNoHgIUiEBA8IQngIQECVEYFngIYECLQlEkQwJFTCyJBEblklYClWHaEBJtICisVaPgsICSJ60Zlk2khNoJEsZILLJQRIIjCIJgKMiGRBIgCYNoy0i0CAJNp60K0CFWGFnlWGBAG0JRCtJUSE6GiRy05FOPBkJJyQ1SMa02eDcCNSz1bqv4V1zMOrdB4byMrMe0443K6jKw+GZzZFZz4DbzO00KfAKp97KvxY/KdlhMIFAUAKo2AFhLDURac9578dmP4s+uDqcCYfjH9plCtgKi8gR/Sb/ACne4nCTIxWHtIx56jL8fFx1pJWbeJw4b3h67H4zOr4QjbUfOb48mNc+XFcVTLPBYwCeMuzLbSAwjDIIk7RohhAIjmWLMlBdoLCGYLQFmetCkQPCEBIAhqIEgRgWeUQ7QItJUQgkNUkJepiOAgqsu8Nwva1FTlu3/Eb/AJSLde0yb9RpcA4TntUqDu7op52/Ef0nX4WheDhsP4W0+A5CbGDoThzy87t6XHhMIClh5JoTSFO0gLKaaeTHqULTJ4hQnS4oATDxfPpEiLXLYmlqZUZJs4ilreZ7rb42mkY5RhYhLHwiGE08VTuJQtOrju45OTHVJMExxWLYS7MoxbCOIiyJMRSjAMcViyJKCp6EZEAlEYogoI9RAlFjVEmmsaqyKmBCRipDVY0LAVkm77I0hndugUD13mOVm17MAgv5j42mfL+ta8X7x12FWa+G0mbghoOfMy/TqAc1HmROKR6K27xaOIQqqdiD5Ra2BN+ktSRWxhN9Zk4sy/xLiNNBdzb5n4Tm8Tx6lc5Dm+UTGq5ZSdjqDTXaY+JOplz/APRDbrl8bmUKzAk21lpNM7ZVOqDKVRLGaFUSvWS9rbk/Ac7zXDLVY8mO1RhFkR1Qa2iyJu5iWEURLBimgKYRbCNYRby0VJM9CMi0ByrHokBBHKIDUSWEpRVIS3TEBeS0YBHMt4AgRlnQ8CwxSnmP42DDy21PxmConR8AuaDa3AclR0AsWA9SZjzfq34JvJabEsSUXe9l15eMy+KdjfK+IUsNSiBna4Fze1+V5tVMIailb5QdCwHeI6AwqHs/hlpGkVYgnMQM2YtYi+ca85hjZO3VljbGBwPHgm1Kp3bjdWta/UTu2pHswbg6amZfBuD06bdymFAuACb6He45zTraUyNgL2lMv8aYS6cDxlyamS5e5Om1vWJo0KiJ2tPD062pCj7wsSOdtLLv3j0mpRS9UsbX1nR0r20NvQES8ulLjv64qviq1vvMMEB3yE3HmDI7IZb2IvrrvOwrYFm1JB8Bp8dJl4/DBRrHkjxscyxnkTQbnr4ScUtrxDU2NVSCQFA2Olud5MV+qlX3j5xbCWcWO9frENOqdOPOaysIIimlkrFMsIJJgNGlYFpKCmg2jGgyULNMR6rFUxLSCAykstUxE0hLCwCijvGEwIEqJ0HCKZbDsouCtS+nPY2MwVm/7I4iz1ENrMoIv1U/oZlyzeLf8e6zbuHO3ym1haItr9Zh0jla3TT9JpJjQiknlOLeno9+l2u4Ww2lLFA9kfP93lWrjCE7R0dwdSEUswF9O6NT6Qq3F6WSxNjvY3B26GWidyOYAIqFVFzqTfl5zd4djlZbbEaETlcZxVgzmgBcnvEnl+sLBlr3JsWte2wtJuPpn5Tbuw4t5zneMONfORTxzgWbUciDp6zM4lWLSIZX0zsXtK2JLFlVBuoueQ11v4yzXWTSYAan57GaRjtRxQ18gIjs5YqG5Jngs6sZqaced3laqFYJSWCshhLaQpssUwlp1iaixoVXECMcQbQqtU5Zpyokt0hAtUljhFUo2BPKRDAgOIEiXeE4oUqqu1youGt0IteUFhhpWzfpaXV27IYxKpZqRJAIBNra21t4QApdwpJy3Gb9Jl+zVQZnXqAw8xoflab1MWN+f5zizx8ctPQ48/LHbV7QbdNh5SjxXANWtmKBR1tmN/SZeNp4ltaOTcXu3etzK9T4TSweAoNftKmKHeFs1+8MmvLQZpbGJy/tc9iOFUqf4lGpvr+kVWxNMCyEHXkfCdE+CoUzenQeuQxINQ2BB6E9L9Jz+P4YaiqKxVVUWy0woLjNmGY/LS0tr+o1v3JpCVswsOf70k4il92GO9rH6R9DBIgAUBQNvCTxFxlKjqLSlvsZGLSyjylREuTLnEH1A8JUpHea8XbDm/UDKLycsMLeEZ0uRVcRdpaZIh1gVqgiWEfUMVAq1VirS5UWLyQIpiWqQiKKy2ggPWHmi10jQIBgyTBhJAEiTkjjTk5JGk7ThKhRgw3B+I5idRh8SGAYHQ/HyM5ULLWExWQ67H3v1mXLx+U224eXx9V2tGoCLSamLK6eG9gZS4biFtvfp5eE1BlOtt5ySu2MvE1mOuZjpptM5aLE63nRVaajlaZ9R8pvylrU2S/VLFDIhvvy/Wc8axZjeX+NY6/75TBFSWk9M8r8HUe5JmhxfhbLgg6krUS9XTexGq/C3wj/AGe4X2hDsO4p/uYfkJe9s8QEwtS/Nco820nRx4/XLy5y+o5XhOP7VdbBx7wHMHYiXss47C1mpsGQ6j4EcwfCdVgcYtVbroR76ndT+njNWOjKglaqsuMJWqiEKTrIKR6i5kVVgVGEG0ZViIBUBLYlSgZdUXgGovGKIKCNCwBjKayLRqQGgTxEgGNAgJKyMscy6dB4nSZ9biSrfL37c/w/GRR0GEwtQUBVTbtGS3LQA28DY3HlLeE44Nm7p5gzV+zvC/xWArK9gWrkp0R1RcvodvWZeL4blYpUXKwNj4GYcuGrvTp4s7YjGcdAuBr01mPieKs3gJ7GYMKeYlWogUXlJjGlzqriavXc8pd4Lws1TmN1Tmevgvh4y1wr2edyHqgqu4UjVh4jkJ1VLCWAAFgNvCbY8e2GfJOomioUAKLAbAT557e8U7WqKKG60rl/Gof0E7D2m4oMNRZhqx0Qf1HQfDefKnJOp1JJLHqTqTNqxBaMw9RkYMhsR9Oh6ieVZLCwJ12kDbwnGVb/AFBkPXdfjylxmBFwQRyINxOcVISOy+6Svlt8NoG2ukCq0oJxD+cX8R+ksLUDDukH6+ogKqmBCeBeBNCaNMzPpCW6TQLSiMEWkaggeaSrQmW8p4nHomg77dAdB5mQLym28qYnjCjSmM56m4X/ADMmviGqHvHT+Ubf5gCSHV67Pq5J8NlHkIonl121hAW1nqZ719PgIo+tfY3VvRroeVVT8UA/+Z1/HeDrXF27rW0cDUHxHNfn0nE/Y1tiT1amNOoW/wCYmn7R+3XeajgSpZTkesQGHaGwtSU6Na+ra7aAmX8ZZqqzKy7c/jeD1FqZGUs17KFGbMeWW24M6Lg3saEtUr2ap+FLgpT8f6n8dhymBR9tMVTCnPnRcz1C9PvVUVsoDtYZcx5AC2+u0+kcI4rSxVPPSI0OWqpIzUntcq9ueu/MSmPFMWmXLcoy6nDgJm44hRpOk4gbDScJ7aY/+HolrjPUOSn4Egkt5AfUTRk+d+1nETWrmxulMlV6FvxH8phlfKWbeUWBM6uFU8/lIrL3fOw+JEePIQK2w/5CAVoJEaRBcQEMIoj98/SPeLcQJTFEb94fOF/Er/V8pXZYGWBrUzLFNpVVI+mhgXUMZWxARSzbD4nwERSMy+MV7sF5KQD5nf8ASA3E8RZ9B3F52Op8z+kqhekBI0GASw0ECSIB2MYsW0Imy+nzgd77MYpqPDfu79pisS1NLb5RZGI9FI9Z7ivsu+FoJWBIIcLUsdFz6IdxcBjzNtZ0HsjwdWoYOpmHZ0aYamAPfqOS9Rj4Xa3/AFm57RUe0w1dTb/Rdhc2AZbFCTy7wE0kVvWnyytXVe9awzZmACsWp0RlQWR7i7A7X8ZW4Zx+vh6i1KDWYe+Gu61C9i6PswFrbjQnlEcUqXZQbECmlgSzMFJJJbMqtcnp1Gmk1fZPgrV3WowJVTzJOt72ufEmTkjGPq3D+IjE0lfK1NiBmpta6k8geY6GfI/b/iXbYpgpulL7tOhI/wBRv7tP+s+l+0eOGEwlSoLBwuSlf/cfRfhq3pPiLm55k878/EyuX8TIXc+HwniuvL4RrjlBLW30/fOUWRY+XwlLFVRmUA3OYX8ITu9T3O6v8x3PlCoYRV8T4wHX1gt+/KEDAgA0W0NouAtpFp4mBeBsJHqZUQywhgWUM5+u9zfq5P1mtiq2VCeZ0HmZjNuvr9IFhId4tYd4DAIQ2+MEbQoEuZ7E3IAG50Hny+sEnX1l/g+G7XF4en/NVpj0DAn5KYg+78NwwpUadNQFCU0UAbAKoEzfa6sFwdYlgovSQksy6FwzC667KdpsVHtf5es+b+1HF2q1DTRnyUlqFVWrSQPUKFS12uSbEgDYW13msUycpiHubAllCUxYVBVDDIT7rWJHfv10E+jfZqt8Mc3+4eunXfWfOeIiztcE6nLmQOq5UUWuhuOc7/7O8clPCYh2buUajs3fLWUC9tRcajbx5wRkfarxXPWp0FPdpLnqDSxq1B3f7VB/vnBpH8RxbVqj1X96o7O/gWN7egsP+oiFmdXg1gn5fWeJ/wATx8JADa/T6f4nr6SKtSwNzoN5XwrEgk6AklR0EB5MEzxgsYANt5mKcw6hir8/O0AHaKzyWi4Gyhj1MqK0YHgL4lU1A6C59ZS5j1hVXuxP70g8xAsCFeLBhQHDYQunpF3hf4gSu86n7NsPn4grHanTd/UjKP8A2M5VPznefZDRvVxDnklNR6s5P0Emdj6FxnGClSdzfuITpqS2ygD/AJET5VgqDZTcOCStycHTYAF1uCR1Kknpe86f7Q8ZmyUBuxztek7jZggNvG5+E5igafdI7GxYNTs2IpsSiO530HvDu7anymsZ1m41l1IygHtGJ+9pNdqgAPlLtfijLhqlEZh21UF/vEbuUWJADLrYsVvf+UxL5mItmYkUVYLWSoBmbP8Ai8La/wBXrMuvUvc3vcm3dUaX3sNBK5ek4luekKAsKZrp/fpA/YkkytjK1tF95tvCAqq3aNl/CvveJHKWmFvhAo0ggtCaBDxbNCYxNRoAV25dYFQyFNyT009Yt2gCWg3ngIWSBpAzzGwJ8ItTPV27pgU1MYDFiEsB6mEDFgyQYD7widYu8MnWASbGfS/slULhsRUbQGra/gqa/WfMUPdM+hcBxAocGBuoNapUAJbL77Zfe5Gwlse0VlcV4h29Z6hZNTYDtqtMhV7yDpsNfPwjnzBWCmr7lTUVqNQK4CUwLNz3tr1veVsPmJ0NS2g7tSjVAOnXW5V/lz0hVVDAZ1srimAr4Oxu9Zn1Kb6DUcprGanxMlQx1B7QLd6ADHJTsCGGl+8xv4kaTGY62l3iVe5t3NGqElC+UlmvezbHS0oCZZX2vj0YsknlBBtIvKrBr1QoueXzPSV8LTN87bn5CBm7R/6F+ZloH6QPGDeeJgM0CCZVrVIxnlRjcwHLovzPrFgQzrBMCJN4tjIgaCwcQe78PrPAwa57p9PrArgwgYAMIGA0GEDFiEDAcDpCJilOkktAYD3TOvwmKP8AA4VFvp2rtYp/ObEhtD7s40nQzY4Q5ekgIJAOW3YhwRcX53HvGWw7Vy6aYW2rLz/HhzuoY3Lp/wCNdvnDo1FU6GmO8gqZa1RB93SzGyt9OglcOADrTXusCVq1KRvZV7oOm7t8YPF8Q4TeooL1FtmourAWUXb3tgf1mm/SumOz31Nz5m5PS55yIBaTmmLRJMrYyofdXc/JYx6lhc/voInDg6s27fIQHUkCiwhE/lBJgs0CSYh2nneIZoEu0VR3nnaRTMBhaBCVeskmAJEi08Z6BaBg4htPWEIGJ29fyMBAkqYMlYDRJvBEkQDBhXgCTANzpNDgzr2ZuUBuVuWqIdQbWI0OpEzK20u8IrMFFiQCxuOR7yDb1lse0ZdOgV2JHvnVdBUp1BbtCQSG20XlMnijaoDqQl2JphGu7M1iASDuDfzl3BtnyFgrElQSVW5Fqg6TJx6BajBb2ViF1JsANBcy16VxLUzxMH/MCqe6ZmuBzmP9I+Zjc0Wnur5CeeAbPFM888AwIZopjDaLaALSaUhp5doDS8ESBCMASZGaQ0i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8" name="AutoShape 10" descr="data:image/jpeg;base64,/9j/4AAQSkZJRgABAQAAAQABAAD/2wCEAAkGBxQSEhUUEBQQEBQVFBQWEBYUDw8VFBQUFBQWFhQYFBQYHCggGBolHBQUITEhJSktLi4uFx8zODMsNygtLiwBCgoKDg0OGhAQFCwcHxwsLCwsLCwsLCwsKywsLCwsLCwrLCwsLCwsLCwsKywsLDcsLDcsLDcsKyssKysrNys3K//AABEIAPsAyQMBIgACEQEDEQH/xAAbAAACAwEBAQAAAAAAAAAAAAACAwEEBQYAB//EADwQAAIBAgQDBQUGBQQDAQAAAAECAAMRBBIhMQVBURMiYXGBBjKRobEHI0LB0fAUUmKS4TNTcoJzssIV/8QAGQEBAAMBAQAAAAAAAAAAAAAAAAECAwQF/8QAIBEBAQACAgMAAwEAAAAAAAAAAAECEQMxEiFBBDJRYf/aAAwDAQACEQMRAD8A+Jz1pNpNoHgIUiEBA8IQngIQECVEYFngIYECLQlEkQwJFTCyJBEblklYClWHaEBJtICisVaPgsICSJ60Zlk2khNoJEsZILLJQRIIjCIJgKMiGRBIgCYNoy0i0CAJNp60K0CFWGFnlWGBAG0JRCtJUSE6GiRy05FOPBkJJyQ1SMa02eDcCNSz1bqv4V1zMOrdB4byMrMe0443K6jKw+GZzZFZz4DbzO00KfAKp97KvxY/KdlhMIFAUAKo2AFhLDURac9578dmP4s+uDqcCYfjH9plCtgKi8gR/Sb/ACne4nCTIxWHtIx56jL8fFx1pJWbeJw4b3h67H4zOr4QjbUfOb48mNc+XFcVTLPBYwCeMuzLbSAwjDIIk7RohhAIjmWLMlBdoLCGYLQFmetCkQPCEBIAhqIEgRgWeUQ7QItJUQgkNUkJepiOAgqsu8Nwva1FTlu3/Eb/AJSLde0yb9RpcA4TntUqDu7op52/Ef0nX4WheDhsP4W0+A5CbGDoThzy87t6XHhMIClh5JoTSFO0gLKaaeTHqULTJ4hQnS4oATDxfPpEiLXLYmlqZUZJs4ilreZ7rb42mkY5RhYhLHwiGE08VTuJQtOrju45OTHVJMExxWLYS7MoxbCOIiyJMRSjAMcViyJKCp6EZEAlEYogoI9RAlFjVEmmsaqyKmBCRipDVY0LAVkm77I0hndugUD13mOVm17MAgv5j42mfL+ta8X7x12FWa+G0mbghoOfMy/TqAc1HmROKR6K27xaOIQqqdiD5Ra2BN+ktSRWxhN9Zk4sy/xLiNNBdzb5n4Tm8Tx6lc5Dm+UTGq5ZSdjqDTXaY+JOplz/APRDbrl8bmUKzAk21lpNM7ZVOqDKVRLGaFUSvWS9rbk/Ac7zXDLVY8mO1RhFkR1Qa2iyJu5iWEURLBimgKYRbCNYRby0VJM9CMi0ByrHokBBHKIDUSWEpRVIS3TEBeS0YBHMt4AgRlnQ8CwxSnmP42DDy21PxmConR8AuaDa3AclR0AsWA9SZjzfq34JvJabEsSUXe9l15eMy+KdjfK+IUsNSiBna4Fze1+V5tVMIailb5QdCwHeI6AwqHs/hlpGkVYgnMQM2YtYi+ca85hjZO3VljbGBwPHgm1Kp3bjdWta/UTu2pHswbg6amZfBuD06bdymFAuACb6He45zTraUyNgL2lMv8aYS6cDxlyamS5e5Om1vWJo0KiJ2tPD062pCj7wsSOdtLLv3j0mpRS9UsbX1nR0r20NvQES8ulLjv64qviq1vvMMEB3yE3HmDI7IZb2IvrrvOwrYFm1JB8Bp8dJl4/DBRrHkjxscyxnkTQbnr4ScUtrxDU2NVSCQFA2Olud5MV+qlX3j5xbCWcWO9frENOqdOPOaysIIimlkrFMsIJJgNGlYFpKCmg2jGgyULNMR6rFUxLSCAykstUxE0hLCwCijvGEwIEqJ0HCKZbDsouCtS+nPY2MwVm/7I4iz1ENrMoIv1U/oZlyzeLf8e6zbuHO3ym1haItr9Zh0jla3TT9JpJjQiknlOLeno9+l2u4Ww2lLFA9kfP93lWrjCE7R0dwdSEUswF9O6NT6Qq3F6WSxNjvY3B26GWidyOYAIqFVFzqTfl5zd4djlZbbEaETlcZxVgzmgBcnvEnl+sLBlr3JsWte2wtJuPpn5Tbuw4t5zneMONfORTxzgWbUciDp6zM4lWLSIZX0zsXtK2JLFlVBuoueQ11v4yzXWTSYAan57GaRjtRxQ18gIjs5YqG5Jngs6sZqaced3laqFYJSWCshhLaQpssUwlp1iaixoVXECMcQbQqtU5Zpyokt0hAtUljhFUo2BPKRDAgOIEiXeE4oUqqu1youGt0IteUFhhpWzfpaXV27IYxKpZqRJAIBNra21t4QApdwpJy3Gb9Jl+zVQZnXqAw8xoflab1MWN+f5zizx8ctPQ48/LHbV7QbdNh5SjxXANWtmKBR1tmN/SZeNp4ltaOTcXu3etzK9T4TSweAoNftKmKHeFs1+8MmvLQZpbGJy/tc9iOFUqf4lGpvr+kVWxNMCyEHXkfCdE+CoUzenQeuQxINQ2BB6E9L9Jz+P4YaiqKxVVUWy0woLjNmGY/LS0tr+o1v3JpCVswsOf70k4il92GO9rH6R9DBIgAUBQNvCTxFxlKjqLSlvsZGLSyjylREuTLnEH1A8JUpHea8XbDm/UDKLycsMLeEZ0uRVcRdpaZIh1gVqgiWEfUMVAq1VirS5UWLyQIpiWqQiKKy2ggPWHmi10jQIBgyTBhJAEiTkjjTk5JGk7ThKhRgw3B+I5idRh8SGAYHQ/HyM5ULLWExWQ67H3v1mXLx+U224eXx9V2tGoCLSamLK6eG9gZS4biFtvfp5eE1BlOtt5ySu2MvE1mOuZjpptM5aLE63nRVaajlaZ9R8pvylrU2S/VLFDIhvvy/Wc8axZjeX+NY6/75TBFSWk9M8r8HUe5JmhxfhbLgg6krUS9XTexGq/C3wj/AGe4X2hDsO4p/uYfkJe9s8QEwtS/Nco820nRx4/XLy5y+o5XhOP7VdbBx7wHMHYiXss47C1mpsGQ6j4EcwfCdVgcYtVbroR76ndT+njNWOjKglaqsuMJWqiEKTrIKR6i5kVVgVGEG0ZViIBUBLYlSgZdUXgGovGKIKCNCwBjKayLRqQGgTxEgGNAgJKyMscy6dB4nSZ9biSrfL37c/w/GRR0GEwtQUBVTbtGS3LQA28DY3HlLeE44Nm7p5gzV+zvC/xWArK9gWrkp0R1RcvodvWZeL4blYpUXKwNj4GYcuGrvTp4s7YjGcdAuBr01mPieKs3gJ7GYMKeYlWogUXlJjGlzqriavXc8pd4Lws1TmN1Tmevgvh4y1wr2edyHqgqu4UjVh4jkJ1VLCWAAFgNvCbY8e2GfJOomioUAKLAbAT557e8U7WqKKG60rl/Gof0E7D2m4oMNRZhqx0Qf1HQfDefKnJOp1JJLHqTqTNqxBaMw9RkYMhsR9Oh6ieVZLCwJ12kDbwnGVb/AFBkPXdfjylxmBFwQRyINxOcVISOy+6Svlt8NoG2ukCq0oJxD+cX8R+ksLUDDukH6+ogKqmBCeBeBNCaNMzPpCW6TQLSiMEWkaggeaSrQmW8p4nHomg77dAdB5mQLym28qYnjCjSmM56m4X/ADMmviGqHvHT+Ubf5gCSHV67Pq5J8NlHkIonl121hAW1nqZ719PgIo+tfY3VvRroeVVT8UA/+Z1/HeDrXF27rW0cDUHxHNfn0nE/Y1tiT1amNOoW/wCYmn7R+3XeajgSpZTkesQGHaGwtSU6Na+ra7aAmX8ZZqqzKy7c/jeD1FqZGUs17KFGbMeWW24M6Lg3saEtUr2ap+FLgpT8f6n8dhymBR9tMVTCnPnRcz1C9PvVUVsoDtYZcx5AC2+u0+kcI4rSxVPPSI0OWqpIzUntcq9ueu/MSmPFMWmXLcoy6nDgJm44hRpOk4gbDScJ7aY/+HolrjPUOSn4Egkt5AfUTRk+d+1nETWrmxulMlV6FvxH8phlfKWbeUWBM6uFU8/lIrL3fOw+JEePIQK2w/5CAVoJEaRBcQEMIoj98/SPeLcQJTFEb94fOF/Er/V8pXZYGWBrUzLFNpVVI+mhgXUMZWxARSzbD4nwERSMy+MV7sF5KQD5nf8ASA3E8RZ9B3F52Op8z+kqhekBI0GASw0ECSIB2MYsW0Imy+nzgd77MYpqPDfu79pisS1NLb5RZGI9FI9Z7ivsu+FoJWBIIcLUsdFz6IdxcBjzNtZ0HsjwdWoYOpmHZ0aYamAPfqOS9Rj4Xa3/AFm57RUe0w1dTb/Rdhc2AZbFCTy7wE0kVvWnyytXVe9awzZmACsWp0RlQWR7i7A7X8ZW4Zx+vh6i1KDWYe+Gu61C9i6PswFrbjQnlEcUqXZQbECmlgSzMFJJJbMqtcnp1Gmk1fZPgrV3WowJVTzJOt72ufEmTkjGPq3D+IjE0lfK1NiBmpta6k8geY6GfI/b/iXbYpgpulL7tOhI/wBRv7tP+s+l+0eOGEwlSoLBwuSlf/cfRfhq3pPiLm55k878/EyuX8TIXc+HwniuvL4RrjlBLW30/fOUWRY+XwlLFVRmUA3OYX8ITu9T3O6v8x3PlCoYRV8T4wHX1gt+/KEDAgA0W0NouAtpFp4mBeBsJHqZUQywhgWUM5+u9zfq5P1mtiq2VCeZ0HmZjNuvr9IFhId4tYd4DAIQ2+MEbQoEuZ7E3IAG50Hny+sEnX1l/g+G7XF4en/NVpj0DAn5KYg+78NwwpUadNQFCU0UAbAKoEzfa6sFwdYlgovSQksy6FwzC667KdpsVHtf5es+b+1HF2q1DTRnyUlqFVWrSQPUKFS12uSbEgDYW13msUycpiHubAllCUxYVBVDDIT7rWJHfv10E+jfZqt8Mc3+4eunXfWfOeIiztcE6nLmQOq5UUWuhuOc7/7O8clPCYh2buUajs3fLWUC9tRcajbx5wRkfarxXPWp0FPdpLnqDSxq1B3f7VB/vnBpH8RxbVqj1X96o7O/gWN7egsP+oiFmdXg1gn5fWeJ/wATx8JADa/T6f4nr6SKtSwNzoN5XwrEgk6AklR0EB5MEzxgsYANt5mKcw6hir8/O0AHaKzyWi4Gyhj1MqK0YHgL4lU1A6C59ZS5j1hVXuxP70g8xAsCFeLBhQHDYQunpF3hf4gSu86n7NsPn4grHanTd/UjKP8A2M5VPznefZDRvVxDnklNR6s5P0Emdj6FxnGClSdzfuITpqS2ygD/AJET5VgqDZTcOCStycHTYAF1uCR1Kknpe86f7Q8ZmyUBuxztek7jZggNvG5+E5igafdI7GxYNTs2IpsSiO530HvDu7anymsZ1m41l1IygHtGJ+9pNdqgAPlLtfijLhqlEZh21UF/vEbuUWJADLrYsVvf+UxL5mItmYkUVYLWSoBmbP8Ai8La/wBXrMuvUvc3vcm3dUaX3sNBK5ek4luekKAsKZrp/fpA/YkkytjK1tF95tvCAqq3aNl/CvveJHKWmFvhAo0ggtCaBDxbNCYxNRoAV25dYFQyFNyT009Yt2gCWg3ngIWSBpAzzGwJ8ItTPV27pgU1MYDFiEsB6mEDFgyQYD7widYu8MnWASbGfS/slULhsRUbQGra/gqa/WfMUPdM+hcBxAocGBuoNapUAJbL77Zfe5Gwlse0VlcV4h29Z6hZNTYDtqtMhV7yDpsNfPwjnzBWCmr7lTUVqNQK4CUwLNz3tr1veVsPmJ0NS2g7tSjVAOnXW5V/lz0hVVDAZ1srimAr4Oxu9Zn1Kb6DUcprGanxMlQx1B7QLd6ADHJTsCGGl+8xv4kaTGY62l3iVe5t3NGqElC+UlmvezbHS0oCZZX2vj0YsknlBBtIvKrBr1QoueXzPSV8LTN87bn5CBm7R/6F+ZloH6QPGDeeJgM0CCZVrVIxnlRjcwHLovzPrFgQzrBMCJN4tjIgaCwcQe78PrPAwa57p9PrArgwgYAMIGA0GEDFiEDAcDpCJilOkktAYD3TOvwmKP8AA4VFvp2rtYp/ObEhtD7s40nQzY4Q5ekgIJAOW3YhwRcX53HvGWw7Vy6aYW2rLz/HhzuoY3Lp/wCNdvnDo1FU6GmO8gqZa1RB93SzGyt9OglcOADrTXusCVq1KRvZV7oOm7t8YPF8Q4TeooL1FtmourAWUXb3tgf1mm/SumOz31Nz5m5PS55yIBaTmmLRJMrYyofdXc/JYx6lhc/voInDg6s27fIQHUkCiwhE/lBJgs0CSYh2nneIZoEu0VR3nnaRTMBhaBCVeskmAJEi08Z6BaBg4htPWEIGJ29fyMBAkqYMlYDRJvBEkQDBhXgCTANzpNDgzr2ZuUBuVuWqIdQbWI0OpEzK20u8IrMFFiQCxuOR7yDb1lse0ZdOgV2JHvnVdBUp1BbtCQSG20XlMnijaoDqQl2JphGu7M1iASDuDfzl3BtnyFgrElQSVW5Fqg6TJx6BajBb2ViF1JsANBcy16VxLUzxMH/MCqe6ZmuBzmP9I+Zjc0Wnur5CeeAbPFM888AwIZopjDaLaALSaUhp5doDS8ESBCMASZGaQ0i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0" name="AutoShape 12" descr="data:image/jpeg;base64,/9j/4AAQSkZJRgABAQAAAQABAAD/2wCEAAkGBxQSEhUUEBQQEBQVFBQWEBYUDw8VFBQUFBQWFhQYFBQYHCggGBolHBQUITEhJSktLi4uFx8zODMsNygtLiwBCgoKDg0OGhAQFCwcHxwsLCwsLCwsLCwsKywsLCwsLCwrLCwsLCwsLCwsKywsLDcsLDcsLDcsKyssKysrNys3K//AABEIAPsAyQMBIgACEQEDEQH/xAAbAAACAwEBAQAAAAAAAAAAAAACAwEEBQYAB//EADwQAAIBAgQDBQUGBQQDAQAAAAECAAMRBBIhMQVBURMiYXGBBjKRobEHI0LB0fAUUmKS4TNTcoJzssIV/8QAGQEBAAMBAQAAAAAAAAAAAAAAAAECAwQF/8QAIBEBAQACAgMAAwEAAAAAAAAAAAECEQMxEiFBBDJRYf/aAAwDAQACEQMRAD8A+Jz1pNpNoHgIUiEBA8IQngIQECVEYFngIYECLQlEkQwJFTCyJBEblklYClWHaEBJtICisVaPgsICSJ60Zlk2khNoJEsZILLJQRIIjCIJgKMiGRBIgCYNoy0i0CAJNp60K0CFWGFnlWGBAG0JRCtJUSE6GiRy05FOPBkJJyQ1SMa02eDcCNSz1bqv4V1zMOrdB4byMrMe0443K6jKw+GZzZFZz4DbzO00KfAKp97KvxY/KdlhMIFAUAKo2AFhLDURac9578dmP4s+uDqcCYfjH9plCtgKi8gR/Sb/ACne4nCTIxWHtIx56jL8fFx1pJWbeJw4b3h67H4zOr4QjbUfOb48mNc+XFcVTLPBYwCeMuzLbSAwjDIIk7RohhAIjmWLMlBdoLCGYLQFmetCkQPCEBIAhqIEgRgWeUQ7QItJUQgkNUkJepiOAgqsu8Nwva1FTlu3/Eb/AJSLde0yb9RpcA4TntUqDu7op52/Ef0nX4WheDhsP4W0+A5CbGDoThzy87t6XHhMIClh5JoTSFO0gLKaaeTHqULTJ4hQnS4oATDxfPpEiLXLYmlqZUZJs4ilreZ7rb42mkY5RhYhLHwiGE08VTuJQtOrju45OTHVJMExxWLYS7MoxbCOIiyJMRSjAMcViyJKCp6EZEAlEYogoI9RAlFjVEmmsaqyKmBCRipDVY0LAVkm77I0hndugUD13mOVm17MAgv5j42mfL+ta8X7x12FWa+G0mbghoOfMy/TqAc1HmROKR6K27xaOIQqqdiD5Ra2BN+ktSRWxhN9Zk4sy/xLiNNBdzb5n4Tm8Tx6lc5Dm+UTGq5ZSdjqDTXaY+JOplz/APRDbrl8bmUKzAk21lpNM7ZVOqDKVRLGaFUSvWS9rbk/Ac7zXDLVY8mO1RhFkR1Qa2iyJu5iWEURLBimgKYRbCNYRby0VJM9CMi0ByrHokBBHKIDUSWEpRVIS3TEBeS0YBHMt4AgRlnQ8CwxSnmP42DDy21PxmConR8AuaDa3AclR0AsWA9SZjzfq34JvJabEsSUXe9l15eMy+KdjfK+IUsNSiBna4Fze1+V5tVMIailb5QdCwHeI6AwqHs/hlpGkVYgnMQM2YtYi+ca85hjZO3VljbGBwPHgm1Kp3bjdWta/UTu2pHswbg6amZfBuD06bdymFAuACb6He45zTraUyNgL2lMv8aYS6cDxlyamS5e5Om1vWJo0KiJ2tPD062pCj7wsSOdtLLv3j0mpRS9UsbX1nR0r20NvQES8ulLjv64qviq1vvMMEB3yE3HmDI7IZb2IvrrvOwrYFm1JB8Bp8dJl4/DBRrHkjxscyxnkTQbnr4ScUtrxDU2NVSCQFA2Olud5MV+qlX3j5xbCWcWO9frENOqdOPOaysIIimlkrFMsIJJgNGlYFpKCmg2jGgyULNMR6rFUxLSCAykstUxE0hLCwCijvGEwIEqJ0HCKZbDsouCtS+nPY2MwVm/7I4iz1ENrMoIv1U/oZlyzeLf8e6zbuHO3ym1haItr9Zh0jla3TT9JpJjQiknlOLeno9+l2u4Ww2lLFA9kfP93lWrjCE7R0dwdSEUswF9O6NT6Qq3F6WSxNjvY3B26GWidyOYAIqFVFzqTfl5zd4djlZbbEaETlcZxVgzmgBcnvEnl+sLBlr3JsWte2wtJuPpn5Tbuw4t5zneMONfORTxzgWbUciDp6zM4lWLSIZX0zsXtK2JLFlVBuoueQ11v4yzXWTSYAan57GaRjtRxQ18gIjs5YqG5Jngs6sZqaced3laqFYJSWCshhLaQpssUwlp1iaixoVXECMcQbQqtU5Zpyokt0hAtUljhFUo2BPKRDAgOIEiXeE4oUqqu1youGt0IteUFhhpWzfpaXV27IYxKpZqRJAIBNra21t4QApdwpJy3Gb9Jl+zVQZnXqAw8xoflab1MWN+f5zizx8ctPQ48/LHbV7QbdNh5SjxXANWtmKBR1tmN/SZeNp4ltaOTcXu3etzK9T4TSweAoNftKmKHeFs1+8MmvLQZpbGJy/tc9iOFUqf4lGpvr+kVWxNMCyEHXkfCdE+CoUzenQeuQxINQ2BB6E9L9Jz+P4YaiqKxVVUWy0woLjNmGY/LS0tr+o1v3JpCVswsOf70k4il92GO9rH6R9DBIgAUBQNvCTxFxlKjqLSlvsZGLSyjylREuTLnEH1A8JUpHea8XbDm/UDKLycsMLeEZ0uRVcRdpaZIh1gVqgiWEfUMVAq1VirS5UWLyQIpiWqQiKKy2ggPWHmi10jQIBgyTBhJAEiTkjjTk5JGk7ThKhRgw3B+I5idRh8SGAYHQ/HyM5ULLWExWQ67H3v1mXLx+U224eXx9V2tGoCLSamLK6eG9gZS4biFtvfp5eE1BlOtt5ySu2MvE1mOuZjpptM5aLE63nRVaajlaZ9R8pvylrU2S/VLFDIhvvy/Wc8axZjeX+NY6/75TBFSWk9M8r8HUe5JmhxfhbLgg6krUS9XTexGq/C3wj/AGe4X2hDsO4p/uYfkJe9s8QEwtS/Nco820nRx4/XLy5y+o5XhOP7VdbBx7wHMHYiXss47C1mpsGQ6j4EcwfCdVgcYtVbroR76ndT+njNWOjKglaqsuMJWqiEKTrIKR6i5kVVgVGEG0ZViIBUBLYlSgZdUXgGovGKIKCNCwBjKayLRqQGgTxEgGNAgJKyMscy6dB4nSZ9biSrfL37c/w/GRR0GEwtQUBVTbtGS3LQA28DY3HlLeE44Nm7p5gzV+zvC/xWArK9gWrkp0R1RcvodvWZeL4blYpUXKwNj4GYcuGrvTp4s7YjGcdAuBr01mPieKs3gJ7GYMKeYlWogUXlJjGlzqriavXc8pd4Lws1TmN1Tmevgvh4y1wr2edyHqgqu4UjVh4jkJ1VLCWAAFgNvCbY8e2GfJOomioUAKLAbAT557e8U7WqKKG60rl/Gof0E7D2m4oMNRZhqx0Qf1HQfDefKnJOp1JJLHqTqTNqxBaMw9RkYMhsR9Oh6ieVZLCwJ12kDbwnGVb/AFBkPXdfjylxmBFwQRyINxOcVISOy+6Svlt8NoG2ukCq0oJxD+cX8R+ksLUDDukH6+ogKqmBCeBeBNCaNMzPpCW6TQLSiMEWkaggeaSrQmW8p4nHomg77dAdB5mQLym28qYnjCjSmM56m4X/ADMmviGqHvHT+Ubf5gCSHV67Pq5J8NlHkIonl121hAW1nqZ719PgIo+tfY3VvRroeVVT8UA/+Z1/HeDrXF27rW0cDUHxHNfn0nE/Y1tiT1amNOoW/wCYmn7R+3XeajgSpZTkesQGHaGwtSU6Na+ra7aAmX8ZZqqzKy7c/jeD1FqZGUs17KFGbMeWW24M6Lg3saEtUr2ap+FLgpT8f6n8dhymBR9tMVTCnPnRcz1C9PvVUVsoDtYZcx5AC2+u0+kcI4rSxVPPSI0OWqpIzUntcq9ueu/MSmPFMWmXLcoy6nDgJm44hRpOk4gbDScJ7aY/+HolrjPUOSn4Egkt5AfUTRk+d+1nETWrmxulMlV6FvxH8phlfKWbeUWBM6uFU8/lIrL3fOw+JEePIQK2w/5CAVoJEaRBcQEMIoj98/SPeLcQJTFEb94fOF/Er/V8pXZYGWBrUzLFNpVVI+mhgXUMZWxARSzbD4nwERSMy+MV7sF5KQD5nf8ASA3E8RZ9B3F52Op8z+kqhekBI0GASw0ECSIB2MYsW0Imy+nzgd77MYpqPDfu79pisS1NLb5RZGI9FI9Z7ivsu+FoJWBIIcLUsdFz6IdxcBjzNtZ0HsjwdWoYOpmHZ0aYamAPfqOS9Rj4Xa3/AFm57RUe0w1dTb/Rdhc2AZbFCTy7wE0kVvWnyytXVe9awzZmACsWp0RlQWR7i7A7X8ZW4Zx+vh6i1KDWYe+Gu61C9i6PswFrbjQnlEcUqXZQbECmlgSzMFJJJbMqtcnp1Gmk1fZPgrV3WowJVTzJOt72ufEmTkjGPq3D+IjE0lfK1NiBmpta6k8geY6GfI/b/iXbYpgpulL7tOhI/wBRv7tP+s+l+0eOGEwlSoLBwuSlf/cfRfhq3pPiLm55k878/EyuX8TIXc+HwniuvL4RrjlBLW30/fOUWRY+XwlLFVRmUA3OYX8ITu9T3O6v8x3PlCoYRV8T4wHX1gt+/KEDAgA0W0NouAtpFp4mBeBsJHqZUQywhgWUM5+u9zfq5P1mtiq2VCeZ0HmZjNuvr9IFhId4tYd4DAIQ2+MEbQoEuZ7E3IAG50Hny+sEnX1l/g+G7XF4en/NVpj0DAn5KYg+78NwwpUadNQFCU0UAbAKoEzfa6sFwdYlgovSQksy6FwzC667KdpsVHtf5es+b+1HF2q1DTRnyUlqFVWrSQPUKFS12uSbEgDYW13msUycpiHubAllCUxYVBVDDIT7rWJHfv10E+jfZqt8Mc3+4eunXfWfOeIiztcE6nLmQOq5UUWuhuOc7/7O8clPCYh2buUajs3fLWUC9tRcajbx5wRkfarxXPWp0FPdpLnqDSxq1B3f7VB/vnBpH8RxbVqj1X96o7O/gWN7egsP+oiFmdXg1gn5fWeJ/wATx8JADa/T6f4nr6SKtSwNzoN5XwrEgk6AklR0EB5MEzxgsYANt5mKcw6hir8/O0AHaKzyWi4Gyhj1MqK0YHgL4lU1A6C59ZS5j1hVXuxP70g8xAsCFeLBhQHDYQunpF3hf4gSu86n7NsPn4grHanTd/UjKP8A2M5VPznefZDRvVxDnklNR6s5P0Emdj6FxnGClSdzfuITpqS2ygD/AJET5VgqDZTcOCStycHTYAF1uCR1Kknpe86f7Q8ZmyUBuxztek7jZggNvG5+E5igafdI7GxYNTs2IpsSiO530HvDu7anymsZ1m41l1IygHtGJ+9pNdqgAPlLtfijLhqlEZh21UF/vEbuUWJADLrYsVvf+UxL5mItmYkUVYLWSoBmbP8Ai8La/wBXrMuvUvc3vcm3dUaX3sNBK5ek4luekKAsKZrp/fpA/YkkytjK1tF95tvCAqq3aNl/CvveJHKWmFvhAo0ggtCaBDxbNCYxNRoAV25dYFQyFNyT009Yt2gCWg3ngIWSBpAzzGwJ8ItTPV27pgU1MYDFiEsB6mEDFgyQYD7widYu8MnWASbGfS/slULhsRUbQGra/gqa/WfMUPdM+hcBxAocGBuoNapUAJbL77Zfe5Gwlse0VlcV4h29Z6hZNTYDtqtMhV7yDpsNfPwjnzBWCmr7lTUVqNQK4CUwLNz3tr1veVsPmJ0NS2g7tSjVAOnXW5V/lz0hVVDAZ1srimAr4Oxu9Zn1Kb6DUcprGanxMlQx1B7QLd6ADHJTsCGGl+8xv4kaTGY62l3iVe5t3NGqElC+UlmvezbHS0oCZZX2vj0YsknlBBtIvKrBr1QoueXzPSV8LTN87bn5CBm7R/6F+ZloH6QPGDeeJgM0CCZVrVIxnlRjcwHLovzPrFgQzrBMCJN4tjIgaCwcQe78PrPAwa57p9PrArgwgYAMIGA0GEDFiEDAcDpCJilOkktAYD3TOvwmKP8AA4VFvp2rtYp/ObEhtD7s40nQzY4Q5ekgIJAOW3YhwRcX53HvGWw7Vy6aYW2rLz/HhzuoY3Lp/wCNdvnDo1FU6GmO8gqZa1RB93SzGyt9OglcOADrTXusCVq1KRvZV7oOm7t8YPF8Q4TeooL1FtmourAWUXb3tgf1mm/SumOz31Nz5m5PS55yIBaTmmLRJMrYyofdXc/JYx6lhc/voInDg6s27fIQHUkCiwhE/lBJgs0CSYh2nneIZoEu0VR3nnaRTMBhaBCVeskmAJEi08Z6BaBg4htPWEIGJ29fyMBAkqYMlYDRJvBEkQDBhXgCTANzpNDgzr2ZuUBuVuWqIdQbWI0OpEzK20u8IrMFFiQCxuOR7yDb1lse0ZdOgV2JHvnVdBUp1BbtCQSG20XlMnijaoDqQl2JphGu7M1iASDuDfzl3BtnyFgrElQSVW5Fqg6TJx6BajBb2ViF1JsANBcy16VxLUzxMH/MCqe6ZmuBzmP9I+Zjc0Wnur5CeeAbPFM888AwIZopjDaLaALSaUhp5doDS8ESBCMASZGaQ0i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46" name="Picture 2" descr="https://www.lds.org/bc/content/shared/content/images/leaders/ronald-a-rasband-large.jpg"/>
          <p:cNvPicPr>
            <a:picLocks noChangeAspect="1" noChangeArrowheads="1"/>
          </p:cNvPicPr>
          <p:nvPr/>
        </p:nvPicPr>
        <p:blipFill>
          <a:blip r:embed="rId2" cstate="print"/>
          <a:srcRect/>
          <a:stretch>
            <a:fillRect/>
          </a:stretch>
        </p:blipFill>
        <p:spPr bwMode="auto">
          <a:xfrm>
            <a:off x="1219200" y="3886200"/>
            <a:ext cx="2133600" cy="2671011"/>
          </a:xfrm>
          <a:prstGeom prst="rect">
            <a:avLst/>
          </a:prstGeom>
          <a:noFill/>
        </p:spPr>
      </p:pic>
      <p:pic>
        <p:nvPicPr>
          <p:cNvPr id="82948" name="Picture 4" descr="http://www.fimfiction-static.net/images/story_images/161524_r.jpg?1390086432"/>
          <p:cNvPicPr>
            <a:picLocks noChangeAspect="1" noChangeArrowheads="1"/>
          </p:cNvPicPr>
          <p:nvPr/>
        </p:nvPicPr>
        <p:blipFill>
          <a:blip r:embed="rId3" cstate="print"/>
          <a:srcRect/>
          <a:stretch>
            <a:fillRect/>
          </a:stretch>
        </p:blipFill>
        <p:spPr bwMode="auto">
          <a:xfrm>
            <a:off x="4038600" y="3886200"/>
            <a:ext cx="3831235" cy="2590800"/>
          </a:xfrm>
          <a:prstGeom prst="rect">
            <a:avLst/>
          </a:prstGeom>
          <a:noFill/>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effectLst/>
              </a:rPr>
              <a:t>Conference Humor For </a:t>
            </a:r>
            <a:r>
              <a:rPr lang="en-US" smtClean="0"/>
              <a:t>200</a:t>
            </a:r>
          </a:p>
        </p:txBody>
      </p:sp>
      <p:sp>
        <p:nvSpPr>
          <p:cNvPr id="43011" name="Rectangle 3"/>
          <p:cNvSpPr>
            <a:spLocks noGrp="1" noChangeArrowheads="1"/>
          </p:cNvSpPr>
          <p:nvPr>
            <p:ph idx="1"/>
          </p:nvPr>
        </p:nvSpPr>
        <p:spPr/>
        <p:txBody>
          <a:bodyPr/>
          <a:lstStyle/>
          <a:p>
            <a:pPr marL="609600" indent="-609600" algn="ctr" eaLnBrk="1" hangingPunct="1">
              <a:buFont typeface="Wingdings" pitchFamily="2" charset="2"/>
              <a:buNone/>
              <a:defRPr/>
            </a:pPr>
            <a:r>
              <a:rPr lang="en-US" dirty="0" smtClean="0"/>
              <a:t>Elder Anderson spoke of the whirlwinds in our lives and told a humorous story of a tornado that did this to a mobile home.</a:t>
            </a:r>
          </a:p>
        </p:txBody>
      </p:sp>
      <p:sp>
        <p:nvSpPr>
          <p:cNvPr id="45062" name="AutoShape 6" descr="data:image/jpeg;base64,/9j/4AAQSkZJRgABAQAAAQABAAD/2wCEAAkGBwgHBgkIBwgKCgkLDRYPDQwMDRsUFRAWIB0iIiAdHx8kKDQsJCYxJx8fLT0tMTU3Ojo6Iys/RD84QzQ5OjcBCgoKDQwNGg8PGjclHyU3Nzc3Nzc3Nzc3Nzc3Nzc3Nzc3Nzc3Nzc3Nzc3Nzc3Nzc3Nzc3Nzc3Nzc3Nzc3Nzc3N//AABEIAF0ASwMBIgACEQEDEQH/xAAbAAACAwEBAQAAAAAAAAAAAAADBQIEBgEHAP/EADUQAAIBAwIEBAMGBgMAAAAAAAECAwAEERIhBQYxQRNRcZFhodEiIzJigcEHFFKCsfEVJEL/xAAYAQEAAwEAAAAAAAAAAAAAAAAAAgMEAf/EACARAQEAAgEDBQAAAAAAAAAAAAABAhEDBBMhEjFBUWH/2gAMAwEAAhEDEQA/APFAKKq5NdRcmiqm4oJInSjCLI2FEjXK4wK0XB7US5htrdpJl3aQnAXy/wBVG5aTxxt8QhWxm8LWyaF7F9s+lBNqw7ZHwreTctXMsZaeYE49qRX/AA6e1Uounbp8ah3IsvDlIzjxYFBZKtFn1lXQqaE4NWSqaqsuKjijMNqEa64PFHk1dhgz2r62j3G1MljCoGA3oKgjMbKQO9el8t2KQ2SeHvqYsTjckmsHp2yRkeVb1LO8Npos30uisEHiFd87ZIqjm+Grpve07uoz4XQDSOhrHcdCgHIwc004wl9BwNUkuP8Ass4Utv0z9KV3HAJELSK4EBAxnOcYHXfffPyqn9arfGmKvVxc7DY71VkAp5NEkdyzMCckJ6Z2+lLXg23G9acLuMPLjqlki4GaARv0q9OpFVCu9WKTe0AOKYY+zVG0XABq+nTeg6lb+z4svgRmPBa4IAb/AMox3OfTf2rDCHbNP+XbxYz4EuMBtak/OquXHc20dPn6ctfZnzK08loFhntSmsMWlbDAe9UIuJyS8Oa11JM0SYaRWG3rT+a30QMbVo4lY6sqvz+Z96zHELmGwX+WVwzNlnYefWqGy2zySPkzOcZb5g1Vmj0DFRvZpbS1XiB1aTcCPR/WCrE+2BRhcQXUayQuGB3x3HqK04TUYOXLeRfLBkbiqDwsGIxTe6bOwpe2dR2qapdssMgB61alnht0DzSKg7ZPX0pfHIYYmk0/gUk0lJaZzJIxZ23JNA/fj8a5EEDSHzY6R9ahw+9uLvjNgs7kRvdwhoo/sjBcAjzPWkw26U15XRpuY+FADOb6AkfASKTQehcz8M4hwf7uOaY25b7s9QR+3pS6z5YvrvFxdI0UBGct+J/T61d/iFzNeniklna3csNralE+6YjW5yXJI8th2xg7jNNrPm5b7kw8VvQBPbRlJx01yDYY6fiyPfFR7clWXmtmnm3Pl2hvYuG24AitB9oDprP0H+TWYRSHDAkEdxsatXDPcTSSynVJIxZj5knJoQGPXyqSsZL64TZ28Rfzdfeum+Q7lWHwwDVdxtQcigc3Euiyk/MNPvSyPoKNfSZijUHvmq6N0oC+dav+Gto1zzNBIoz/AC48X9c7Vkia3XJEn/Gcrcd4mAwmlK2sBUZIJGMj0LZ/SuwUubntrq+Y2MIFvG/hxyFTqlxgFye5LM59CKlzHdw2vLXB+FWwAaaMXdwVPUHZB+uGPtVGdEt4VbRpEaggEMhOBnHcfice564pNcTvPLrkYscBRk5wAMAe1dqMDJxvUBknJrpOr07VFm0iopISt2FAIJOa+L9cbk1HfzoDXL5kA7AVxG2oTNljXQdhQHBzWntb7XwK04WgLKJGmlwuQSxwAfhgt7VlVpjwrLxTt9n7vsR8CB+9djlXeI3GmAoCA8m7Aah1JY5B/t9z22pSTk4onEJS1zINwsZKqMk4A2qvnalpJpJnAqvI+c11jQWrjqS7Cub192rnWg//2Q=="/>
          <p:cNvSpPr>
            <a:spLocks noChangeAspect="1" noChangeArrowheads="1"/>
          </p:cNvSpPr>
          <p:nvPr/>
        </p:nvSpPr>
        <p:spPr bwMode="auto">
          <a:xfrm>
            <a:off x="63500" y="-411163"/>
            <a:ext cx="695325" cy="86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4" name="AutoShape 8" descr="data:image/jpeg;base64,/9j/4AAQSkZJRgABAQAAAQABAAD/2wCEAAkGBwgHBgkIBwgKCgkLDRYPDQwMDRsUFRAWIB0iIiAdHx8kKDQsJCYxJx8fLT0tMTU3Ojo6Iys/RD84QzQ5OjcBCgoKDQwNGg8PGjclHyU3Nzc3Nzc3Nzc3Nzc3Nzc3Nzc3Nzc3Nzc3Nzc3Nzc3Nzc3Nzc3Nzc3Nzc3Nzc3Nzc3N//AABEIAF0ASwMBIgACEQEDEQH/xAAbAAACAwEBAQAAAAAAAAAAAAADBQIEBgEHAP/EADUQAAIBAwIEBAMGBgMAAAAAAAECAwAEERIhBQYxQRNRcZFhodEiIzJigcEHFFKCsfEVJEL/xAAYAQEAAwEAAAAAAAAAAAAAAAAAAgMEAf/EACARAQEAAgEDBQAAAAAAAAAAAAABAhEDBBMhEjFBUWH/2gAMAwEAAhEDEQA/APFAKKq5NdRcmiqm4oJInSjCLI2FEjXK4wK0XB7US5htrdpJl3aQnAXy/wBVG5aTxxt8QhWxm8LWyaF7F9s+lBNqw7ZHwreTctXMsZaeYE49qRX/AA6e1Uounbp8ah3IsvDlIzjxYFBZKtFn1lXQqaE4NWSqaqsuKjijMNqEa64PFHk1dhgz2r62j3G1MljCoGA3oKgjMbKQO9el8t2KQ2SeHvqYsTjckmsHp2yRkeVb1LO8Npos30uisEHiFd87ZIqjm+Grpve07uoz4XQDSOhrHcdCgHIwc004wl9BwNUkuP8Ass4Utv0z9KV3HAJELSK4EBAxnOcYHXfffPyqn9arfGmKvVxc7DY71VkAp5NEkdyzMCckJ6Z2+lLXg23G9acLuMPLjqlki4GaARv0q9OpFVCu9WKTe0AOKYY+zVG0XABq+nTeg6lb+z4svgRmPBa4IAb/AMox3OfTf2rDCHbNP+XbxYz4EuMBtak/OquXHc20dPn6ctfZnzK08loFhntSmsMWlbDAe9UIuJyS8Oa11JM0SYaRWG3rT+a30QMbVo4lY6sqvz+Z96zHELmGwX+WVwzNlnYefWqGy2zySPkzOcZb5g1Vmj0DFRvZpbS1XiB1aTcCPR/WCrE+2BRhcQXUayQuGB3x3HqK04TUYOXLeRfLBkbiqDwsGIxTe6bOwpe2dR2qapdssMgB61alnht0DzSKg7ZPX0pfHIYYmk0/gUk0lJaZzJIxZ23JNA/fj8a5EEDSHzY6R9ahw+9uLvjNgs7kRvdwhoo/sjBcAjzPWkw26U15XRpuY+FADOb6AkfASKTQehcz8M4hwf7uOaY25b7s9QR+3pS6z5YvrvFxdI0UBGct+J/T61d/iFzNeniklna3csNralE+6YjW5yXJI8th2xg7jNNrPm5b7kw8VvQBPbRlJx01yDYY6fiyPfFR7clWXmtmnm3Pl2hvYuG24AitB9oDprP0H+TWYRSHDAkEdxsatXDPcTSSynVJIxZj5knJoQGPXyqSsZL64TZ28Rfzdfeum+Q7lWHwwDVdxtQcigc3Euiyk/MNPvSyPoKNfSZijUHvmq6N0oC+dav+Gto1zzNBIoz/AC48X9c7Vkia3XJEn/Gcrcd4mAwmlK2sBUZIJGMj0LZ/SuwUubntrq+Y2MIFvG/hxyFTqlxgFye5LM59CKlzHdw2vLXB+FWwAaaMXdwVPUHZB+uGPtVGdEt4VbRpEaggEMhOBnHcfice564pNcTvPLrkYscBRk5wAMAe1dqMDJxvUBknJrpOr07VFm0iopISt2FAIJOa+L9cbk1HfzoDXL5kA7AVxG2oTNljXQdhQHBzWntb7XwK04WgLKJGmlwuQSxwAfhgt7VlVpjwrLxTt9n7vsR8CB+9djlXeI3GmAoCA8m7Aah1JY5B/t9z22pSTk4onEJS1zINwsZKqMk4A2qvnalpJpJnAqvI+c11jQWrjqS7Cub192rnWg//2Q=="/>
          <p:cNvSpPr>
            <a:spLocks noChangeAspect="1" noChangeArrowheads="1"/>
          </p:cNvSpPr>
          <p:nvPr/>
        </p:nvSpPr>
        <p:spPr bwMode="auto">
          <a:xfrm>
            <a:off x="63500" y="-411163"/>
            <a:ext cx="695325" cy="86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8" descr="http://www.lds.org/bc/content/shared/content/images/leaders/neil-l-andersen-large.jpg"/>
          <p:cNvPicPr>
            <a:picLocks noChangeAspect="1" noChangeArrowheads="1"/>
          </p:cNvPicPr>
          <p:nvPr/>
        </p:nvPicPr>
        <p:blipFill>
          <a:blip r:embed="rId2" cstate="print"/>
          <a:srcRect/>
          <a:stretch>
            <a:fillRect/>
          </a:stretch>
        </p:blipFill>
        <p:spPr bwMode="auto">
          <a:xfrm>
            <a:off x="3352800" y="3352800"/>
            <a:ext cx="2348636" cy="2940050"/>
          </a:xfrm>
          <a:prstGeom prst="rect">
            <a:avLst/>
          </a:prstGeom>
          <a:noFill/>
          <a:ln w="9525">
            <a:noFill/>
            <a:miter lim="800000"/>
            <a:headEnd/>
            <a:tailEnd/>
          </a:ln>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effectLst/>
              </a:rPr>
              <a:t>Conference Humor For 200</a:t>
            </a:r>
          </a:p>
        </p:txBody>
      </p:sp>
      <p:sp>
        <p:nvSpPr>
          <p:cNvPr id="44035" name="Rectangle 3"/>
          <p:cNvSpPr>
            <a:spLocks noGrp="1" noChangeArrowheads="1"/>
          </p:cNvSpPr>
          <p:nvPr>
            <p:ph idx="1"/>
          </p:nvPr>
        </p:nvSpPr>
        <p:spPr/>
        <p:txBody>
          <a:bodyPr/>
          <a:lstStyle/>
          <a:p>
            <a:pPr eaLnBrk="1" hangingPunct="1">
              <a:defRPr/>
            </a:pPr>
            <a:r>
              <a:rPr lang="en-US" dirty="0" smtClean="0"/>
              <a:t>What is the mobile home landed perfectly on another mobile home?</a:t>
            </a: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defRPr/>
            </a:pPr>
            <a:r>
              <a:rPr lang="en-US" dirty="0" smtClean="0">
                <a:hlinkClick r:id="rId2" action="ppaction://hlinksldjump"/>
              </a:rPr>
              <a:t>Back</a:t>
            </a:r>
            <a:r>
              <a:rPr lang="en-US" dirty="0" smtClean="0"/>
              <a:t>		</a:t>
            </a:r>
          </a:p>
        </p:txBody>
      </p:sp>
      <p:pic>
        <p:nvPicPr>
          <p:cNvPr id="54274" name="Picture 2" descr="http://t2.gstatic.com/images?q=tbn:ANd9GcTftfudYSnDnmgenzPX_eCXVaH8OnrgrayAYJWSuj-vS6Br6xi8"/>
          <p:cNvPicPr>
            <a:picLocks noChangeAspect="1" noChangeArrowheads="1"/>
          </p:cNvPicPr>
          <p:nvPr/>
        </p:nvPicPr>
        <p:blipFill>
          <a:blip r:embed="rId3" cstate="print"/>
          <a:srcRect/>
          <a:stretch>
            <a:fillRect/>
          </a:stretch>
        </p:blipFill>
        <p:spPr bwMode="auto">
          <a:xfrm>
            <a:off x="3352800" y="4267200"/>
            <a:ext cx="3733800" cy="1219201"/>
          </a:xfrm>
          <a:prstGeom prst="rect">
            <a:avLst/>
          </a:prstGeom>
          <a:noFill/>
        </p:spPr>
      </p:pic>
      <p:pic>
        <p:nvPicPr>
          <p:cNvPr id="54276" name="Picture 4" descr="http://t2.gstatic.com/images?q=tbn:ANd9GcTftfudYSnDnmgenzPX_eCXVaH8OnrgrayAYJWSuj-vS6Br6xi8"/>
          <p:cNvPicPr>
            <a:picLocks noChangeAspect="1" noChangeArrowheads="1"/>
          </p:cNvPicPr>
          <p:nvPr/>
        </p:nvPicPr>
        <p:blipFill>
          <a:blip r:embed="rId3" cstate="print"/>
          <a:srcRect/>
          <a:stretch>
            <a:fillRect/>
          </a:stretch>
        </p:blipFill>
        <p:spPr bwMode="auto">
          <a:xfrm>
            <a:off x="3352800" y="3352800"/>
            <a:ext cx="3733800" cy="1219201"/>
          </a:xfrm>
          <a:prstGeom prst="rect">
            <a:avLst/>
          </a:prstGeom>
          <a:noFill/>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effectLst/>
              </a:rPr>
              <a:t>Conference Humor For 300</a:t>
            </a:r>
          </a:p>
        </p:txBody>
      </p:sp>
      <p:sp>
        <p:nvSpPr>
          <p:cNvPr id="45059" name="Rectangle 3"/>
          <p:cNvSpPr>
            <a:spLocks noGrp="1" noChangeArrowheads="1"/>
          </p:cNvSpPr>
          <p:nvPr>
            <p:ph idx="1"/>
          </p:nvPr>
        </p:nvSpPr>
        <p:spPr>
          <a:xfrm>
            <a:off x="457200" y="833439"/>
            <a:ext cx="8229600" cy="2824162"/>
          </a:xfrm>
        </p:spPr>
        <p:txBody>
          <a:bodyPr/>
          <a:lstStyle/>
          <a:p>
            <a:pPr marL="609600" indent="-609600" algn="ctr" eaLnBrk="1" hangingPunct="1">
              <a:buFont typeface="Wingdings" pitchFamily="2" charset="2"/>
              <a:buNone/>
              <a:defRPr/>
            </a:pPr>
            <a:endParaRPr lang="en-US" dirty="0" smtClean="0"/>
          </a:p>
          <a:p>
            <a:pPr marL="609600" indent="-609600" algn="ctr" eaLnBrk="1" hangingPunct="1">
              <a:buFont typeface="Wingdings" pitchFamily="2" charset="2"/>
              <a:buNone/>
              <a:defRPr/>
            </a:pPr>
            <a:r>
              <a:rPr lang="en-US" dirty="0" smtClean="0"/>
              <a:t> Elder Scott spoke of the importance of righteous influences. He told of how his future wife influenced him to go on a mission by telling him this.</a:t>
            </a:r>
            <a:endParaRPr lang="en-US" sz="3600" dirty="0" smtClean="0"/>
          </a:p>
        </p:txBody>
      </p:sp>
      <p:pic>
        <p:nvPicPr>
          <p:cNvPr id="5" name="Picture 5" descr="http://www.lds.org/bc/content/shared/content/images/leaders/richard-g-scott-large.jpg"/>
          <p:cNvPicPr>
            <a:picLocks noChangeAspect="1" noChangeArrowheads="1"/>
          </p:cNvPicPr>
          <p:nvPr/>
        </p:nvPicPr>
        <p:blipFill>
          <a:blip r:embed="rId2" cstate="print"/>
          <a:srcRect/>
          <a:stretch>
            <a:fillRect/>
          </a:stretch>
        </p:blipFill>
        <p:spPr bwMode="auto">
          <a:xfrm>
            <a:off x="3505200" y="3686175"/>
            <a:ext cx="2533650" cy="3171825"/>
          </a:xfrm>
          <a:prstGeom prst="rect">
            <a:avLst/>
          </a:prstGeom>
          <a:noFill/>
          <a:ln w="9525">
            <a:noFill/>
            <a:miter lim="800000"/>
            <a:headEnd/>
            <a:tailEnd/>
          </a:ln>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effectLst/>
              </a:rPr>
              <a:t>Conference Humor For </a:t>
            </a:r>
            <a:r>
              <a:rPr lang="en-US" smtClean="0"/>
              <a:t>300</a:t>
            </a:r>
          </a:p>
        </p:txBody>
      </p:sp>
      <p:sp>
        <p:nvSpPr>
          <p:cNvPr id="46083" name="Rectangle 3"/>
          <p:cNvSpPr>
            <a:spLocks noGrp="1" noChangeArrowheads="1"/>
          </p:cNvSpPr>
          <p:nvPr>
            <p:ph idx="1"/>
          </p:nvPr>
        </p:nvSpPr>
        <p:spPr/>
        <p:txBody>
          <a:bodyPr/>
          <a:lstStyle/>
          <a:p>
            <a:pPr marL="990600" lvl="1" indent="-533400" eaLnBrk="1" hangingPunct="1">
              <a:buFont typeface="Wingdings" pitchFamily="2" charset="2"/>
              <a:buNone/>
              <a:defRPr/>
            </a:pPr>
            <a:r>
              <a:rPr lang="en-US" sz="3600" dirty="0" smtClean="0"/>
              <a:t>What is “my future husband is going to be a faithful returned missionary”?</a:t>
            </a:r>
          </a:p>
          <a:p>
            <a:pPr marL="609600" indent="-609600" eaLnBrk="1" hangingPunct="1">
              <a:defRPr/>
            </a:pPr>
            <a:endParaRPr lang="en-US" sz="4000" dirty="0" smtClean="0"/>
          </a:p>
          <a:p>
            <a:pPr marL="609600" indent="-609600" eaLnBrk="1" hangingPunct="1">
              <a:defRPr/>
            </a:pPr>
            <a:r>
              <a:rPr lang="en-US" dirty="0" smtClean="0">
                <a:hlinkClick r:id="rId2" action="ppaction://hlinksldjump"/>
              </a:rPr>
              <a:t>Back</a:t>
            </a:r>
            <a:r>
              <a:rPr lang="en-US" dirty="0" smtClean="0"/>
              <a:t>					</a:t>
            </a:r>
          </a:p>
        </p:txBody>
      </p:sp>
      <p:pic>
        <p:nvPicPr>
          <p:cNvPr id="2" name="Picture 1" descr="ur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276600"/>
            <a:ext cx="1905000" cy="2540000"/>
          </a:xfrm>
          <a:prstGeom prst="rect">
            <a:avLst/>
          </a:prstGeom>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smtClean="0">
                <a:effectLst/>
              </a:rPr>
              <a:t>Conference Humor For </a:t>
            </a:r>
            <a:r>
              <a:rPr lang="en-US" dirty="0" smtClean="0"/>
              <a:t>400</a:t>
            </a:r>
          </a:p>
        </p:txBody>
      </p:sp>
      <p:sp>
        <p:nvSpPr>
          <p:cNvPr id="47107" name="Rectangle 3"/>
          <p:cNvSpPr>
            <a:spLocks noGrp="1" noChangeArrowheads="1"/>
          </p:cNvSpPr>
          <p:nvPr>
            <p:ph idx="1"/>
          </p:nvPr>
        </p:nvSpPr>
        <p:spPr>
          <a:xfrm>
            <a:off x="457200" y="1600201"/>
            <a:ext cx="8229600" cy="2971800"/>
          </a:xfrm>
        </p:spPr>
        <p:txBody>
          <a:bodyPr>
            <a:normAutofit lnSpcReduction="10000"/>
          </a:bodyPr>
          <a:lstStyle/>
          <a:p>
            <a:pPr marL="609600" indent="-609600" algn="ctr" eaLnBrk="1" hangingPunct="1">
              <a:buFont typeface="Wingdings" pitchFamily="2" charset="2"/>
              <a:buNone/>
              <a:defRPr/>
            </a:pPr>
            <a:r>
              <a:rPr lang="en-US" dirty="0" smtClean="0"/>
              <a:t>Elder Nelson spoke on having faith and told the story of a woman on his plane that was screaming with fear due to turbulence. Her husband apologized to Elder Nelson telling him that he tried to calm her by telling her this?</a:t>
            </a:r>
          </a:p>
        </p:txBody>
      </p:sp>
      <p:pic>
        <p:nvPicPr>
          <p:cNvPr id="4" name="Picture 6" descr="http://www.lds.org/bc/content/shared/content/images/leaders/russell-m-nelson-large.jpg"/>
          <p:cNvPicPr>
            <a:picLocks noChangeAspect="1" noChangeArrowheads="1"/>
          </p:cNvPicPr>
          <p:nvPr/>
        </p:nvPicPr>
        <p:blipFill>
          <a:blip r:embed="rId2" cstate="print"/>
          <a:srcRect/>
          <a:stretch>
            <a:fillRect/>
          </a:stretch>
        </p:blipFill>
        <p:spPr bwMode="auto">
          <a:xfrm>
            <a:off x="1676400" y="4038600"/>
            <a:ext cx="2103395" cy="2633197"/>
          </a:xfrm>
          <a:prstGeom prst="rect">
            <a:avLst/>
          </a:prstGeom>
          <a:noFill/>
          <a:ln w="9525">
            <a:noFill/>
            <a:miter lim="800000"/>
            <a:headEnd/>
            <a:tailEnd/>
          </a:ln>
        </p:spPr>
      </p:pic>
      <p:pic>
        <p:nvPicPr>
          <p:cNvPr id="51202" name="Picture 2" descr="http://t1.gstatic.com/images?q=tbn:ANd9GcQGUjaKblO6TAkhPXpCc3PcuW36JhwUn_bJ3dkmyZjFDxdrY9aIPg"/>
          <p:cNvPicPr>
            <a:picLocks noChangeAspect="1" noChangeArrowheads="1"/>
          </p:cNvPicPr>
          <p:nvPr/>
        </p:nvPicPr>
        <p:blipFill>
          <a:blip r:embed="rId3" cstate="print"/>
          <a:srcRect/>
          <a:stretch>
            <a:fillRect/>
          </a:stretch>
        </p:blipFill>
        <p:spPr bwMode="auto">
          <a:xfrm>
            <a:off x="5562600" y="4724400"/>
            <a:ext cx="3048000" cy="1447801"/>
          </a:xfrm>
          <a:prstGeom prst="rect">
            <a:avLst/>
          </a:prstGeom>
          <a:noFill/>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effectLst/>
              </a:rPr>
              <a:t>Conference Humor For </a:t>
            </a:r>
            <a:r>
              <a:rPr lang="en-US" smtClean="0"/>
              <a:t>400</a:t>
            </a:r>
          </a:p>
        </p:txBody>
      </p:sp>
      <p:sp>
        <p:nvSpPr>
          <p:cNvPr id="48131" name="Rectangle 3"/>
          <p:cNvSpPr>
            <a:spLocks noGrp="1" noChangeArrowheads="1"/>
          </p:cNvSpPr>
          <p:nvPr>
            <p:ph idx="1"/>
          </p:nvPr>
        </p:nvSpPr>
        <p:spPr/>
        <p:txBody>
          <a:bodyPr/>
          <a:lstStyle/>
          <a:p>
            <a:pPr marL="609600" indent="-609600" eaLnBrk="1" hangingPunct="1">
              <a:defRPr/>
            </a:pPr>
            <a:r>
              <a:rPr lang="en-US" dirty="0" smtClean="0"/>
              <a:t>Answer: What is that Elder Nelson is on the plane so we are safe?</a:t>
            </a:r>
          </a:p>
          <a:p>
            <a:pPr marL="609600" indent="-609600" eaLnBrk="1" hangingPunct="1">
              <a:buFont typeface="Wingdings" pitchFamily="2" charset="2"/>
              <a:buNone/>
              <a:defRPr/>
            </a:pPr>
            <a:endParaRPr lang="en-US" dirty="0" smtClean="0"/>
          </a:p>
          <a:p>
            <a:pPr marL="609600" indent="-609600" eaLnBrk="1" hangingPunct="1">
              <a:defRPr/>
            </a:pPr>
            <a:r>
              <a:rPr lang="en-US" dirty="0" smtClean="0">
                <a:hlinkClick r:id="rId2" action="ppaction://hlinksldjump"/>
              </a:rPr>
              <a:t>Back</a:t>
            </a:r>
            <a:r>
              <a:rPr lang="en-US" dirty="0" smtClean="0"/>
              <a:t>						</a:t>
            </a:r>
          </a:p>
        </p:txBody>
      </p:sp>
      <p:sp>
        <p:nvSpPr>
          <p:cNvPr id="50181" name="AutoShape 5" descr="data:image/jpeg;base64,/9j/4AAQSkZJRgABAQAAAQABAAD/2wCEAAkGBxQTEhQUExQUFRUWGBgYGRcYFxcYFxoXHBcYGBgXGhgYHCggGB0lHBUYITEhJSkrLi4uGB8zODMsNygtLisBCgoKDg0OGhAQGiwkHyQsLCwsLCwsLCwsLCwsLCwsLCwsLCwsLCwsLCwsLCwsLCwsLCwsLCwsLCwsLCwsLCwsLP/AABEIAKgBLAMBIgACEQEDEQH/xAAcAAABBQEBAQAAAAAAAAAAAAAEAAECAwUGBwj/xAA9EAABAgMFBQYDBgUFAQAAAAABAhEAAyEEEjFBUQUiYXGBBhMykaGxQsHwFCNSctHhB2KCkvEVM0OisiT/xAAYAQADAQEAAAAAAAAAAAAAAAAAAQIDBP/EAB8RAQEAAgMBAQEBAQAAAAAAAAABAhEDITFBURJhMv/aAAwDAQACEQMRAD8A9chGHhRytzGFDw0IyhQ8NARQoUKEaMPDmIiEExDGJRAqiiPCMQkzgoOC4+ngDa21kSbt44lIIz3iEg+sI2gTDpEcX287RmyTrIz3VKVeA/DTLrG3Ytuy56D3SxUEg5jpwhz9H+Nu+HZ649ID/wBTlldwKF7TPAn5R5bsr+ICx9qvsqbMW6Dgju0hmHGjgcY5ew9pJotBnkOoJqasl6Ank8Xqo2922ztZFml95MLJcJ6ktF0y2oBSCRvYcY8h/iN2nROVIShd5CQFLaovEU8mPnFi+16Zlrsc5ZCUI3VJrukUClDi7/4g1Rt6Fbu2dllTDLUtlJIBoc43xPSwLhjnk8eLfxMWgWwLlgHv5CVHTEsv/oIjYe2q0WUyZqVKSuWShYO8CXY/3Aw9dbG+3txmAOTlEnjzPYHa6ZaLEZTFdoKVJBGgHjPSNLsb2uM2Z9nni7NYFOhSU3gecHY6dwTEXgezWxMxIWkgpOB1+mi2+IRpvEYQhlRUKpvDQoQgCsxGLFRCIsPZ4iYeImAIwxhyYaJqieGhPCeEBsKGeHhg8NEhDGGRQ0PDQgUKFFc2elLORXCEacMYE2vtBMmRMmqO6hJV5ROw2sTJaFON4A+jwgvM0VrUZRwsvtaftkomlnmhSATmtJYtB0/aNzahQSyF2dqml8EqA8njhO1M+Qqx2REqYO+SVTDU7oqS+hdmipNla9Nsk9EmZNF5pZdfBKgHUBzFWjyTthtxU1CjeIUZt9KWLiXW4XyFBTUxK39pVTLPKkIQsKoZswlyVqLdHeNvtzZJaStIa93EjyCy/oDFTHV7Tbtn9pdvptUywqQUkol774XqEprnu+sBdr5q5NtJlm53qQu6k0F4MoPmcy2sZWx1oRakKUSEJBfmUkD3i/bW1BNmS6EhEsIB1U28XzL5jSL/AJ70nfSizKlCxz3SDOVOQEapQN4kaadYrsdq7pE1LAmehKSc0gKc08oGmyyha77BIUS74uHYdYDt9rC7qZbhV6pOYb5RppO2rZrImdLUQpghJUQ1XwAHvFc62mctMwIqGCwBQ3RVTckuYGm2hpqhLU6Ei6TgDusT5vAwthQGlYqBrnXHpjBobaG2toCaoqlhV1KAkBVbv8qdEgktBu0EqMuTLSgEd2FhnffCQRx3kKP9RjnQSzB7oow+JTu55PGnZtqKQkFg4YAsdXb/ABxhaPbR7NbTVZZqZiUk3gpJTmVEUDdRB+1FrRORM71IUEWcG7Qh0EFuQBrxjkbZalXg6g6WYg+FsOoFIJtMgFCSld5ajV6HwLUT/wBfWCz6Urudq9ol2S0qkywO5QuXMQNElCXS+hxjqOynahU0ha0lRmd8d3BKJNwAtkTeMeP2i0rnJSom8oJSgAY3Uij/AKxpbA7SzbH3glpClrRcSVHwC8SWTm5PpE3FUyevdoe3EmQhHdDvpkwOlCdPxK0EGdnNsTJ8pM2agIC6gB3A4vjHI9j7FJs1i+2T7verBUVKxCaskDixpxjjJO3py0Jly1r72t0BWCSSshsBzOkLRvf0mFHKdg7eu0SETCFME3StZDrUKG6BgkEGsdP3m83B/WAJmIkw6jSK0mFaZ3iJMTaIqEI1ZhocxEmIpk8NCeGeEbQhCJNCh6BhDvChGGRQ0KBdpz7ktSgoJIwJwfjE016ZyXKXD6R5/wDxM2RMZNqlTFJEtr6XLcFgPiI5C07ftKrYVoWCsE3QlTpUnG7xi7bnag2mUZIQpClrBVvG6w8QbmIqY3pNsDT+1Fo7idY7QCsKSWOYeoL5iOr7E9zabPKllRE2WDW+oHHJjHGLv2ZUmcsOFoN1KqvKNLpPWLuzvcb0tSjKUTelzBQilQTmIu49FL2J7YTCiZMQSJiwoETASCAm8lSSBnjHNrtUnuUJShp143lXt0g4eUQXbGCwpRdbkk4lycOcYibQ8wU3RkOEXjjqJtFz7YtAWAWBIwzu1eD7XtKZaF31qdSkpBbFkgAU5RmTL0xQGSXfqXaNDZ84JINLxF0cHf2EVpIC1k3rqHJJpxJZhBUqWUrIJvd0khRyBYuByJaM2ZPJWkh3IvPzcv0EWzpgloSDUkFR4k/4EAC7TtZUoB3ap54tFVgDqfIAk+UDoSqYphVSjGzMsolpuYn4uefSGAq7yyKFMvIsz8tcYLlWZKavwBxamop0gRa76gkmiaPoM42bSlBQk4IQl0oGKlN8R0xP9TQEzlz7ocpDUYE/WPzhTbRcluokzVYD8KdeZyEBWqeQoObzMWyc19IrKFLvKLlRUOZJgCSt5WGn+TB9ntJSsEiiUzACTmpJAIHAl4qkWa671Ix/NkOkDzJjsl8TU8IRjLOpRTuBkjPXUk6YUiMlbraoarnxPkYpNudQuhkDBOp1OsWyDdBOKjida19YZN217amzJMuSuqUklIZgzuOviro3GK7PIReQSpSUqQSpQxdjTkSyesZUyayiVG8QanLi3DKCpc9U0ADg+iUhy58wX4wtHt2XYXtaqySp8klK7pCkOWFaFKda1aA5/aa3Wub3aZ1xRLAS6JAd6ngM+EcjNWeuZgjZpP3gSsITcLl6kBqDUkxNhyu87LT5i7f9nFsXNQkG8VKdKlDEJGY/ePVFTLqgHcmPB+xFuXIMydKKLwZG8HIBcqUBoAH6R6J2VtiZzqZU6aVbyiWATiCBgAakdInKKxrvAYiVRCUKDKJExJoKiJixcVGIyVCh4iIeJNpw8NCiyKFDQHbdqypSkpmLSgre7eLO2hhBbPtYRko/lBPtA8y1yZgKFKAf4Vbp8lRiW22SzaikzSl0JWhSFDFyFBsDkesX26fOSyVy02lLE4BK2GNDQ+kI3mXbDs99ltAmJ3ULJIu/CrFwNDHPTLYtZUSXYsMMVBn6x6Lt+RZbVL+7n3FIf7pZwNd1lVHtHl8ybdUpDM5BHNJ8JjbC/rPJobatc5KEyVl0SyFIJxAKXYHQvhGXa7YFFF0ZAjgcD0/SIm3392ZgkEcWvH2EATyAq6C4fd5EjHTGLiV20pqjMSlPwpI9TXhQ4wPIQkVvMkYr1Od3UQRt1Se9dJ3FoSotwDEeaTGUua9dMBFJbkmYmqUOzVJxr9YcYz7VNImLSD4SUDm90t6xfsoNLWvQjnSp9GjMlL3wf5r3kXgA60yz3pSP+MBB5j938ohtuaDOIRgkBA4sK+p9IJsxJ7yaqpWVrfqSfV4zpUxt74/nrzgDSsFnEtgT94ujD4E5ucjBe00CWkHVF4cAom71jP2Uu73k01ZOf4lFkjji/SL9tE3UpVQ7qa5XQ36eUAZlnckJAcqPnB21poAASXoz65luD06QPYZKsvEs3AdAzqI6RC2kFZ0TQCABEpJMbiQEJCh1fU4Rn2CUVKDUbE/IRo7UWEhmF1RBS2gKn+QgAXaUy6hCR4lC+o6AndHMhz1jOkSFLN1AJJ004nIRYp1F1Zl2HoI1ZbplnAACoGpoEk5nhz0MMBJdkuuHcjEjAcjnELXaalKBw4vhF9qtZRLCUlnLvqWx/SBbLKup7xWfhGp1+uMILDKoEvw9XjVXNSgdyg1LGYoGv5dHgBNlUpWIATVSj5eukM6QoITUk45niTAErVNZwDThpo5iYknu3LJBoPxHkNOJgcKQFG+5GgNS2HrWLrLa3WyUOTg7kwBOWpgwcAv14AZx7t/DvZiZFjlmneTRfUrOvhS+gSw848gsu0pQmBc0khCSkAAOVFJ3vMxt2vtlONkRLlJMoXQhS33jSoSMucRlLfFTX103aft7dtcuVIULktX3q8lF/COTF+bR02ye00paSqYRLdTJCyEqOjJyjxPY1kkqWU2ib3TB2zJNAnhHruw9n7OKRd7mao0vKIUolsaxNmlS7dcFghwQeUVwPLRKkslN1D0Cf0EExlkuGaHaGh4mG0oUKGiwrtEy6kkByKsMTyjju1XZ/wD1KXKXKmJKUm9cUCK4EOKpOIjods2/uQFLH3Waxij+YjTiI5Wd2kZZNkQuZMJDhKSJUwfiJNEq4jHjCnpV5ttexKkKUgXgpCmKFeIflWPEDlB+z7YJwZdpnIVS6yiwSaKxq4LU0iXaudaZs4rtCEy1igRgbvz5xgTUzZSDMKL0t2vJYqQRnTLnGsm52ijNuS5cgFKlFaiHC0EKBOpBqmOft9p7xImAVDBXs8WTVS1gkG6+mHlpEdlrTeKFM2IPuPrjFyaTULIO8USGvJ8X8yDR+Yp6QHaZZRMY6huRh58sy5hKSQx6g6cecac5CZ0pKlUXilQZmHiSoDzfJ9IomFNmOBqH8jX3eK0peLO5NaQ8ulRATfscn/50j8V9+VE4+XnGCZLFs3I6gtGsic8uXLfNQH5twI6FSB5mBp6Qld7kW4s3yeA2nbrQlEqYgMSiXLlA8VIV3nqU9Xjm7uZ6RapRUS+an9YuXJ3H/CW8w/yMGyEWRQCUlXhQe8I1IokHg/uYr2mFLmJQarPi4LUXu8gCB56Q1i8SXwBvq5DAceXGL7Eh5pUokkgq9HbqSB1gMfZkpCxSkqWbxajuSr3SnzjK2rZrimVQuu8BrfMFKtBC1Jf/AHJzEDAIC6+ZPpF/aeysyhVyahzVXwknEggjpAQbZUr7tazQXkISOJLq8gmKNtoumUMii8OqlJPqiLrKpzKQPCgKWfzEU9LvnAdvWVKDnwgp6BSj84AlYZIIK1FkpxVnXBKdVFulTClfeFzuy0M7YB8ANSWYcjxisgrCUuAA4AA1xPpU8OEEpUFFMpAog4/iWaFXyHAQATbAhVwrDJSHYZsBu+aoolhU5V9VEpYACg4D3MWWyzla0pcXQ5Kvhuhhe44YcYH2lbwWRLcIGGpyc8YAVpnJZ3GjZnEk8MR9CHs5AC5imBugjhokCArLZysucMz7CCdozWTcGZc8gKDzJ8oABWDRxjXpgPaNGVL7uXeNFKoNW15n2gSVMAZSiSQ11OVGFdA0OuYuapy5cvwhhZLnJDE1V9esa1jtd4oS+BckuQP8QB/pwSkFSgSVHdTiwZnOWcRSQAaUOAdg+AJPDGFsaagkSzON4qWhR8QDYZV45w9qtKJSyZF4AHM1fW8IHlLuBip3AZhQatrziE4B6Ech9VMI2mjbE8TETVrMxRAxUSwB3QwycO2ce77JXNKB3oSDSoLg0x4R4psyzSpUtM5UxPfKWGQf+NF1RKlcTSPVV9r7MmWVhZUhAqoIUU+bNGGbTF0kKM/YNsM2QiYpJSVC8xxD1+caMQtoQnhoC2xa1SpSlpAJAetBAF8+ShXjYjjhHn3anb8qyTLtlmJBU5WkC/LfINkSdCOMcxtrtBaJ8wonzkyU4hIvMR/QCT1jBVJl1F9WNFXd3n4njTHDfqcsvxu2/tIJ0v8A+izFam3VqWXB4Eig4Rz6NozVJMlKwkF7oJAcY3bw+dOUUWuQwuideZ96t1uGhjPmWgI3V7wGBo44gu8aSRFrPn2NSTUEc/lELNMKVpUzsQWyIzHlGpbJSZibyN7UaHhpy9oy1o1b9IpOltuXvkjD5QbImgICk/CcMtSCMcICS4GXv6RobMAPeIZhMFMWE0eEvkCCR14QGpmFHepUn/bVl+AkMQ+gdwdOUK07OupKhgPd6QEkFL6Oze1PP1jWlJJklQrvAFHD4T6EdBCojHW+HL9Y0NpywpElac0soaFJb9YU2zAk3XrebpVoaYoIQoN4SkpfMFr3mCYcosB2aW6x1JOFK1jQlyCsTU4khLDMEF0g8T84LFlYJWBim9z3nYjr6RXZApF44E7/AFCvXOFsaZMtJFB4lN/iLdnr36/E7cboUrPIqSkRUTeODO7cBifQN1MEWRF2d+UFubBPzhkt2fJVMtLt/wAnlvk/vBM6cFqXLel5x/RfBbi8Ss6rk80a6So6uEt8z58IzZEwifezCyfMvDJZsZTLUo5JNeIF75eQgCQtuPE19IKs6mVMGTFuZ/YmLrBYQReVgR7mnGjQBniWT9VbSDbJZ2SFPiSQdWLPyDmEZHeTAhApwzAqXOeEaNplsVJAo7JZzugt6s8AB7eSyUFJJSSoPqB+4J6xl2aylamcAYlRwA1/aN+0S3sd00VKXUNxDk/3GMOQkrVdchA3lHgMSYYadmlJUoXKSwbqXxP4lnmAfKMcgrU4BLxvz5glyk4Bapalt+EF0ITzut5iMuTPJS2maiSOgcJHV8IAlIsKa3zX8II/f2ghFnDUDVzJJ8sPSI2W0qA3SE/zNUcR+sGWub3aJas1AqD41peJzdgYQBTwXI0YelfWKrEQVOliRWooACKuS0QVMNwk/EWBJzxUfJhBabQUkFZ7x6gNQ00YO3UDWCCoWtV5alOSCTXB6xZscy1zQFkpDUIainxL5CM60T6kZ5/pF0lCQlJF68SUt5O3tCs2c6dxsix2WTalKXME2TKSC91zMmK+EJAqB7xsptotVZwEqzJN2TIOMxeF5QGKU4trHDWO1qkBRKQCoMH8SXaoGWEGdnpKlrExU1cpKcJiZa5ivypLEJb5xnliqV7js+2pWCE4INzqAHHSDgY862FIsMpSWm2hSrz/AHhmAFRzKWCY9BQqgjFpGrANtUlwCUvkFHdHE6xPadg75N0rWgZlCrqjwcYRz1v7K2aUgruzJihg8xZJPEvhDpsntjPsQAQtcpUxRF5RxSkVLXRuvgGrHm3aLa0pRIQTdTRLAJATyGfOBdsyZi5sxXdkC8wAwBOA5tAG0ZIC2CgpgH0dqjpGmOMRarlTUqzUDlX94hNsxJDqJ4s3vEJLAGgJPxHADQfrBH2pqYjQDDi+UaIPIsndKJExjycE8WiVrkCYm+kb1QWzPLE+vKIslVCAD+Jqnq4icmSUAgOoKG8kXWOnxOCDUEVEMmbJnFLhgR0f1EaFntSc0EPQFP6P6RC0y6glKwpsSA/X8XOIWYpdje4MQK9comxcqBZSnLgmuGP4ur1g6WO7UARuqZzldJqX5t5xGZKVLIW15GJHoRQ9YImoSkhSWXLU9M0ijjhjTpC2eil2YiY4xRfCn1SQFc91yDFHaORdmUDJUKf2JPvF32ky5qF40AWGxYXCpjqm6W5xpdpZAXKQpG8GDEEECoU4INaA+Qg3ql8UdnJt+6k1dLNxcg+z9YHtcx502lAgt1UBT6zivs8tKZsp3ZTp6lvm4jQ29Juz13R4hcGhLpUfVXpB9L457ZqQVKJ8KQXHC9h1w6wrPN+9QpXxKBV1W5/8xfs6ygqY0BU3oFj0eKptFmlQrHg5+cV9IVapwVPWUvdTQHUYP5j2jPTJV3iwfE7jmHp1HuIKtSiF3gAxAURzApwYvFNrmFS1TE5Eq6vfJ9QOkMlCVG+w+MMf7VD5xr2i2Ily2SApTByXYNl+1YDkJF8KNGGHAhxA1vUSaUGmPU/XzgA/YiNxcxVVXgA/Ik0GDD3jRsSry1IUHISJgPB2P1xjM2bN3ko+EMn+suo/+Wg+0zu7tqRT/aCCWx3SQfK7DIGmdfTMHxMbwwdqhXPxDyjElKrdehIKuQjQnKEu0qbw3mY6EAwDPlXVqToSOmT9GgB7RaioqOtANBRh0AEUvrF/csHcDrWHs8qr1YAknplAa2QkOO8FDlhhVz9ZwPbbWZq7xwwSMgkUAiU2YVVNMW4RRLAfhAFiSFEOq6Bwr0/ciHm2mhSgMDio1UrmdK5QykhqfrDXWakBaQkjPAZn5DjFptiizboAYNkNHi2RNlgb8u8cmWzekOFo/lHIKJ+QgC+wovFFWJIDkOOvWO57G7UNmmLkWhRQjFFyovaAMXeOEQSBuktm0dHse0S0S0zAEmZKUFhYe84NUTATgRgRGefi8XqVmmz5pHdpKJea5yE3j+VAY9S3KOhkhkgYtnAuzbWmbLRMT4VpChyIgwRztmxGP2ktqUSV1F9t1L1J0YVjQm2QK8RVyvEDyEN9kQkFkpHIfOKpPFe1ky7KSi6sd2L6lHdJUokktjU/OOG7tSsheOP6Vjse31ovTrwcCYpw+d3FvMCOVmWhIpWtcvPhG2HjPL1BabqeJzy4trFcpQZqfLrCmIBAHl9cYquKEUQhMwuMD7eUXSpoND1oHfhpAt58j7RKZLNTWANBculXOgy/UCGkSSAyShJxcpAHJyHaA5UxWpHI/KD7PNb4iDxofVxCvZxoWWeggomd2SXqkEvxcMBrAH+nMCzKAemB4g/WdIJVeLMonXDDmnGLrIpTliD/ACgFj8sIzs14udgrdIvICkhroBvZqTgCR+IYHVo1djpeXugEBiqWasrO6MgQThr5FWOxpUkpJSAXGl0s2bUIZxwiOzbAUEHQeIPhiHb34tlC/o/5cvabL3awHolRIPAMRy3Y3O1QYyVAY1fyf1b1jU2/s9B7tbFyvA5m4VEcXA9YD2pZ7tmIV4kG6HxIcXSdKe8VMk3FhWSUq+tg6krKgNe7oU11DecAW3emzSM1LUG6kepjoey4v2k4MoBVTTw3Cf8Ar7Rlbfkd3a5oyvehZ/nFsw9lAUwL7zJ4VNDXDeMUWhBF6XqQH5pf5RryrASJNMccqJWA/kRADjvXNQ5GurPqz+kPZFNUy3DG6opOlC/zI6RVa0gKCjifCMA2o4YViydJKHo1b1cnUWi4WUqF7hidOH1SkBgLCv72Tl94OrqSD7GD9skqny5jMO5SOoSoP5j0geRLZct/xAAHgxfhkIa0KUBLyIDfMeivSHstA9pgqXe/E1f6R+kWIBWxAJU3MvFllk38aMK8hE5aSFFqY6eTwtnpQuzrwJSD+HE8z+8RWhkmrvR8uQ1/aLbbLGO+/FgP1ilMtxUjS79coApmJwGUTkyn8KSW0Dwy04RZJnsxDgjMOPYwySkyxUlJblQ8Hwi1dklkpMtZILAgghjmzOWHKLpH3hJVNUk5brk9Q2UXWezCoFoH5bqi/wDSBDIDaLGmrKdg+BBd2Y+8K0bMYOPEGvA8cwcCMjGhaky5bFSqguwzUHugJ0D/AKxkm0k8BWnPWA1spRlKASoKfFqh9BrGlZZSRMBWkhJDsk4pVodYzJcs0OGkbuxJQmS5kknfa/LJ1TiPImnCJt6OevSuw1q7uWLOohQSL0lY+OWa+aSWPSOuC48r7PWwoAFxlyVpRNQKFr11M9HNmUI9Sl1Ec2U7bY+N2KrQHSocDFsVWh7pbFqQ6HgnbueFTQlIATKRcfianrHJSjvFRyq2rCgjr+31j7u0lJrV3zJIc+pjlJiHBHnyxMa4eIynaCcXVVRz04CCUy0tXHQfOB5Eu8Xw+QguXLCQ7cuLZ8odoxiMuyqZx6w6EviH6xOUhag7sn6yguz2I4pPOhrE7X/IVKeHLhBEvZ62cJPkWjYsMk1BTzDP7iNax7K0Dcw/tWJvJIqcdc7KkEEBSAM80ngxzg5FlOIHN2c54g/TR0tn2W+TjmzfOD5Wwhk3SkReWKnFXNWCWpwRj1p6xv2aRqM6KDZ1IJzqSesHI2Sz0d9W+nguz2cpyeMrm1mDltu2JShTBMxBFKlxXDgfWBu0VjeQSKFTZuSEArqc/D6x2U2z3wQcQQryLj0gLaliBQoXTRC2emXsAPWKxzTlxvP9k2VrQFIcXVFIq24oXhhxMC9sbN/9Mynwo8979DHVWGwXJydFEJd8WBUn/wAGBu0VjC580pBdPdPyIWCK8C/WN5k58sO2fsFpiJRYkpEwHmGYj+0+YjkErN+9/MVHzc+5jr+yNm3pspT3VoemIZ0lseGUc7tKWBOUwYXlN+U3h8ouVnYJ25LN4H8VejEcsstYlsWXfkpLOUKII/lOZ5FoutEhSpKZhqkBKX1N4O+jAevGL+z7JUpIe6pCSW1vXfknzg2cjH2hIKVvXdOtHyA+vaKkSCpWDjL2+cdLbrEVkqrdSH4UfDr9VizZmzSRLyLVpk6fJqxFz0uYbYI2eQCfosf0ML7GXNCwHtiT5x2i9mAApq7MAPeIztlUwLHk51eM7ytZxOKmyAT8mqTrWB51iJD5Y4V6tHdjZlGDU4ZdGIgG07Ec1D8oJyi8ThjIzh5UojJ+gPvHVTrAEjAHqQQYy7SLuZHIiNpltjcALJFDdAxwcenXMRMWoBJu4mgZIpTEa+ZiicE6nqMYGmrIUFUDYXcB0MXtGkJ9nIrec+tYoEGd9eLFg5yp5cIonyiCaamvD9oZJy5xSwehHrpB9im3JqVAsywelQfQxmyQ9DjRj1wgmSd8A5kQqHuFi2envEzGBvJUFHVzeT7mN9FBGbYJSkpSHcAAcYOSTpHI6NOhhlQ8MoxaXhn8T0qO0FJyShJfQklzHHtdcCrlumbx0HbW399bp+l+6W0TRvT1jFlkO5H+Y0x8ifajLs5OGkXKkHE4DH38o1LFs9zUMTkMoLl7JvLrUZaFv3jPLk1W+HHuMmTLUSN0nBhVubRu2HZ6/wAJHONaxbObEfrGnJkPjQDo/OOfLm/HRjxBLJYCwbTNz5RsWaWBnWJS5bQVJSIyy5LWk45CTLwgtCaaCIAQQlMTKrUJsnixKISWGUTSIuJqEtGcPPkhQY9eWYhyoUeLRLozmLjOxibZ2Wm64HhKVcrpqaVw9oDmWHfWoAELSHp8QLt5KboY6dErFzT3gedY0gUFMMcByjTHJlljHm2yZF2eoaKUD+RbMQ2rD+6MPb9iYiYK3llvyhyByq0eiWjZF1QWN1d/EaKYXeQYDnyjJ7Q7NM1QQkOWf+1qEZGvpGsyY3DtkbTsoEpSEjdG8K6sdOnnBmwdkUCiA2+k8iWEacqzXpUsKdwQGbHw0PFnMbkmQACUgAGvBzE5ZrxwZA2OFo11GpFMflB1m2eEFObJaNO5WmEOUYNjj9ecY3LbfHGQCZI0qKxRaJAYt9GNGZLrpARwPURna0kBTZOBAYxTdfGNKZGfPDEfVYNloBbdnJUMB5Ri2vZxTUBJ4N+ucdQs0gdaXEXM7EXBw9pSHa4EnNzTnwjEttnAxDk4EZ+Ueg2ixA+IA8xGXadnJyDH6wjbHlZZ8ThzLahh5qypLCvPIxtW2xh2VhrGQmz7ykvyjoxy25s8NBLKtlAwa+QxFf8AEDSkMa6kQXKDXTTFiNGMaM3t/ZbaAn2eWsY3QFfmFDGyI5LsGwsqCKO/I1boY6oLjks7dGPjo4z9sWsS5S1PUAwoUOlHzot1KUt6qUo/3F3grZ0hL3jgnM68IeFGt6hYx02xJQO8RyjZsklgTx+hDwo4eX13cXguzSwADmYKCWhQowroi0IgmWloUKAqsQGaCEph4UOFViRFgMKFFxnTNFgEKFGnxN9OFdIeZhyhQorxFZ1rQz3hjUHN88Yz5UsgX1VN5n4M78suohQoe9U7jNbTstjZziC7A5JwHViPKNBEugbRvaFCiaNFdaGaHhRKg06sCXGhQoitJ+KX9IEtOkKFEhQpRZmipRhQoZKFqgZaYUKKiaBn2YFwQNYwNp2AA3hi/wD1bH2MKFG3HlZWPJJYxrYnfU5xD8y2PziMpYIGAI/y8PCjt304b09O/hmsmzlN5ylRpoX+vOO2SYUKObk/6b4e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3" name="AutoShape 7" descr="data:image/jpeg;base64,/9j/4AAQSkZJRgABAQAAAQABAAD/2wCEAAkGBxQTEhQUExQUFRUWGBgYGRcYFxcYFxoXHBcYGBgXGhgYHCggGB0lHBUYITEhJSkrLi4uGB8zODMsNygtLisBCgoKDg0OGhAQGiwkHyQsLCwsLCwsLCwsLCwsLCwsLCwsLCwsLCwsLCwsLCwsLCwsLCwsLCwsLCwsLCwsLCwsLP/AABEIAKgBLAMBIgACEQEDEQH/xAAcAAABBQEBAQAAAAAAAAAAAAAEAAECAwUGBwj/xAA9EAABAgMFBQYDBgUFAQAAAAABAhEAAyEEEjFBUQUiYXGBBhMykaGxQsHwFCNSctHhB2KCkvEVM0OisiT/xAAYAQADAQEAAAAAAAAAAAAAAAAAAQIDBP/EAB8RAQEAAgMBAQEBAQAAAAAAAAABAhEDITFBURJhMv/aAAwDAQACEQMRAD8A9chGHhRytzGFDw0IyhQ8NARQoUKEaMPDmIiEExDGJRAqiiPCMQkzgoOC4+ngDa21kSbt44lIIz3iEg+sI2gTDpEcX287RmyTrIz3VKVeA/DTLrG3Ytuy56D3SxUEg5jpwhz9H+Nu+HZ649ID/wBTlldwKF7TPAn5R5bsr+ICx9qvsqbMW6Dgju0hmHGjgcY5ew9pJotBnkOoJqasl6Ank8Xqo2922ztZFml95MLJcJ6ktF0y2oBSCRvYcY8h/iN2nROVIShd5CQFLaovEU8mPnFi+16Zlrsc5ZCUI3VJrukUClDi7/4g1Rt6Fbu2dllTDLUtlJIBoc43xPSwLhjnk8eLfxMWgWwLlgHv5CVHTEsv/oIjYe2q0WUyZqVKSuWShYO8CXY/3Aw9dbG+3txmAOTlEnjzPYHa6ZaLEZTFdoKVJBGgHjPSNLsb2uM2Z9nni7NYFOhSU3gecHY6dwTEXgezWxMxIWkgpOB1+mi2+IRpvEYQhlRUKpvDQoQgCsxGLFRCIsPZ4iYeImAIwxhyYaJqieGhPCeEBsKGeHhg8NEhDGGRQ0PDQgUKFFc2elLORXCEacMYE2vtBMmRMmqO6hJV5ROw2sTJaFON4A+jwgvM0VrUZRwsvtaftkomlnmhSATmtJYtB0/aNzahQSyF2dqml8EqA8njhO1M+Qqx2REqYO+SVTDU7oqS+hdmipNla9Nsk9EmZNF5pZdfBKgHUBzFWjyTthtxU1CjeIUZt9KWLiXW4XyFBTUxK39pVTLPKkIQsKoZswlyVqLdHeNvtzZJaStIa93EjyCy/oDFTHV7Tbtn9pdvptUywqQUkol774XqEprnu+sBdr5q5NtJlm53qQu6k0F4MoPmcy2sZWx1oRakKUSEJBfmUkD3i/bW1BNmS6EhEsIB1U28XzL5jSL/AJ70nfSizKlCxz3SDOVOQEapQN4kaadYrsdq7pE1LAmehKSc0gKc08oGmyyha77BIUS74uHYdYDt9rC7qZbhV6pOYb5RppO2rZrImdLUQpghJUQ1XwAHvFc62mctMwIqGCwBQ3RVTckuYGm2hpqhLU6Ei6TgDusT5vAwthQGlYqBrnXHpjBobaG2toCaoqlhV1KAkBVbv8qdEgktBu0EqMuTLSgEd2FhnffCQRx3kKP9RjnQSzB7oow+JTu55PGnZtqKQkFg4YAsdXb/ABxhaPbR7NbTVZZqZiUk3gpJTmVEUDdRB+1FrRORM71IUEWcG7Qh0EFuQBrxjkbZalXg6g6WYg+FsOoFIJtMgFCSld5ajV6HwLUT/wBfWCz6Urudq9ol2S0qkywO5QuXMQNElCXS+hxjqOynahU0ha0lRmd8d3BKJNwAtkTeMeP2i0rnJSom8oJSgAY3Uij/AKxpbA7SzbH3glpClrRcSVHwC8SWTm5PpE3FUyevdoe3EmQhHdDvpkwOlCdPxK0EGdnNsTJ8pM2agIC6gB3A4vjHI9j7FJs1i+2T7verBUVKxCaskDixpxjjJO3py0Jly1r72t0BWCSSshsBzOkLRvf0mFHKdg7eu0SETCFME3StZDrUKG6BgkEGsdP3m83B/WAJmIkw6jSK0mFaZ3iJMTaIqEI1ZhocxEmIpk8NCeGeEbQhCJNCh6BhDvChGGRQ0KBdpz7ktSgoJIwJwfjE016ZyXKXD6R5/wDxM2RMZNqlTFJEtr6XLcFgPiI5C07ftKrYVoWCsE3QlTpUnG7xi7bnag2mUZIQpClrBVvG6w8QbmIqY3pNsDT+1Fo7idY7QCsKSWOYeoL5iOr7E9zabPKllRE2WDW+oHHJjHGLv2ZUmcsOFoN1KqvKNLpPWLuzvcb0tSjKUTelzBQilQTmIu49FL2J7YTCiZMQSJiwoETASCAm8lSSBnjHNrtUnuUJShp143lXt0g4eUQXbGCwpRdbkk4lycOcYibQ8wU3RkOEXjjqJtFz7YtAWAWBIwzu1eD7XtKZaF31qdSkpBbFkgAU5RmTL0xQGSXfqXaNDZ84JINLxF0cHf2EVpIC1k3rqHJJpxJZhBUqWUrIJvd0khRyBYuByJaM2ZPJWkh3IvPzcv0EWzpgloSDUkFR4k/4EAC7TtZUoB3ap54tFVgDqfIAk+UDoSqYphVSjGzMsolpuYn4uefSGAq7yyKFMvIsz8tcYLlWZKavwBxamop0gRa76gkmiaPoM42bSlBQk4IQl0oGKlN8R0xP9TQEzlz7ocpDUYE/WPzhTbRcluokzVYD8KdeZyEBWqeQoObzMWyc19IrKFLvKLlRUOZJgCSt5WGn+TB9ntJSsEiiUzACTmpJAIHAl4qkWa671Ix/NkOkDzJjsl8TU8IRjLOpRTuBkjPXUk6YUiMlbraoarnxPkYpNudQuhkDBOp1OsWyDdBOKjida19YZN217amzJMuSuqUklIZgzuOviro3GK7PIReQSpSUqQSpQxdjTkSyesZUyayiVG8QanLi3DKCpc9U0ADg+iUhy58wX4wtHt2XYXtaqySp8klK7pCkOWFaFKda1aA5/aa3Wub3aZ1xRLAS6JAd6ngM+EcjNWeuZgjZpP3gSsITcLl6kBqDUkxNhyu87LT5i7f9nFsXNQkG8VKdKlDEJGY/ePVFTLqgHcmPB+xFuXIMydKKLwZG8HIBcqUBoAH6R6J2VtiZzqZU6aVbyiWATiCBgAakdInKKxrvAYiVRCUKDKJExJoKiJixcVGIyVCh4iIeJNpw8NCiyKFDQHbdqypSkpmLSgre7eLO2hhBbPtYRko/lBPtA8y1yZgKFKAf4Vbp8lRiW22SzaikzSl0JWhSFDFyFBsDkesX26fOSyVy02lLE4BK2GNDQ+kI3mXbDs99ltAmJ3ULJIu/CrFwNDHPTLYtZUSXYsMMVBn6x6Lt+RZbVL+7n3FIf7pZwNd1lVHtHl8ybdUpDM5BHNJ8JjbC/rPJobatc5KEyVl0SyFIJxAKXYHQvhGXa7YFFF0ZAjgcD0/SIm3392ZgkEcWvH2EATyAq6C4fd5EjHTGLiV20pqjMSlPwpI9TXhQ4wPIQkVvMkYr1Od3UQRt1Se9dJ3FoSotwDEeaTGUua9dMBFJbkmYmqUOzVJxr9YcYz7VNImLSD4SUDm90t6xfsoNLWvQjnSp9GjMlL3wf5r3kXgA60yz3pSP+MBB5j938ohtuaDOIRgkBA4sK+p9IJsxJ7yaqpWVrfqSfV4zpUxt74/nrzgDSsFnEtgT94ujD4E5ucjBe00CWkHVF4cAom71jP2Uu73k01ZOf4lFkjji/SL9tE3UpVQ7qa5XQ36eUAZlnckJAcqPnB21poAASXoz65luD06QPYZKsvEs3AdAzqI6RC2kFZ0TQCABEpJMbiQEJCh1fU4Rn2CUVKDUbE/IRo7UWEhmF1RBS2gKn+QgAXaUy6hCR4lC+o6AndHMhz1jOkSFLN1AJJ004nIRYp1F1Zl2HoI1ZbplnAACoGpoEk5nhz0MMBJdkuuHcjEjAcjnELXaalKBw4vhF9qtZRLCUlnLvqWx/SBbLKup7xWfhGp1+uMILDKoEvw9XjVXNSgdyg1LGYoGv5dHgBNlUpWIATVSj5eukM6QoITUk45niTAErVNZwDThpo5iYknu3LJBoPxHkNOJgcKQFG+5GgNS2HrWLrLa3WyUOTg7kwBOWpgwcAv14AZx7t/DvZiZFjlmneTRfUrOvhS+gSw848gsu0pQmBc0khCSkAAOVFJ3vMxt2vtlONkRLlJMoXQhS33jSoSMucRlLfFTX103aft7dtcuVIULktX3q8lF/COTF+bR02ye00paSqYRLdTJCyEqOjJyjxPY1kkqWU2ib3TB2zJNAnhHruw9n7OKRd7mao0vKIUolsaxNmlS7dcFghwQeUVwPLRKkslN1D0Cf0EExlkuGaHaGh4mG0oUKGiwrtEy6kkByKsMTyjju1XZ/wD1KXKXKmJKUm9cUCK4EOKpOIjods2/uQFLH3Waxij+YjTiI5Wd2kZZNkQuZMJDhKSJUwfiJNEq4jHjCnpV5ttexKkKUgXgpCmKFeIflWPEDlB+z7YJwZdpnIVS6yiwSaKxq4LU0iXaudaZs4rtCEy1igRgbvz5xgTUzZSDMKL0t2vJYqQRnTLnGsm52ijNuS5cgFKlFaiHC0EKBOpBqmOft9p7xImAVDBXs8WTVS1gkG6+mHlpEdlrTeKFM2IPuPrjFyaTULIO8USGvJ8X8yDR+Yp6QHaZZRMY6huRh58sy5hKSQx6g6cecac5CZ0pKlUXilQZmHiSoDzfJ9IomFNmOBqH8jX3eK0peLO5NaQ8ulRATfscn/50j8V9+VE4+XnGCZLFs3I6gtGsic8uXLfNQH5twI6FSB5mBp6Qld7kW4s3yeA2nbrQlEqYgMSiXLlA8VIV3nqU9Xjm7uZ6RapRUS+an9YuXJ3H/CW8w/yMGyEWRQCUlXhQe8I1IokHg/uYr2mFLmJQarPi4LUXu8gCB56Q1i8SXwBvq5DAceXGL7Eh5pUokkgq9HbqSB1gMfZkpCxSkqWbxajuSr3SnzjK2rZrimVQuu8BrfMFKtBC1Jf/AHJzEDAIC6+ZPpF/aeysyhVyahzVXwknEggjpAQbZUr7tazQXkISOJLq8gmKNtoumUMii8OqlJPqiLrKpzKQPCgKWfzEU9LvnAdvWVKDnwgp6BSj84AlYZIIK1FkpxVnXBKdVFulTClfeFzuy0M7YB8ANSWYcjxisgrCUuAA4AA1xPpU8OEEpUFFMpAog4/iWaFXyHAQATbAhVwrDJSHYZsBu+aoolhU5V9VEpYACg4D3MWWyzla0pcXQ5Kvhuhhe44YcYH2lbwWRLcIGGpyc8YAVpnJZ3GjZnEk8MR9CHs5AC5imBugjhokCArLZysucMz7CCdozWTcGZc8gKDzJ8oABWDRxjXpgPaNGVL7uXeNFKoNW15n2gSVMAZSiSQ11OVGFdA0OuYuapy5cvwhhZLnJDE1V9esa1jtd4oS+BckuQP8QB/pwSkFSgSVHdTiwZnOWcRSQAaUOAdg+AJPDGFsaagkSzON4qWhR8QDYZV45w9qtKJSyZF4AHM1fW8IHlLuBip3AZhQatrziE4B6Ech9VMI2mjbE8TETVrMxRAxUSwB3QwycO2ce77JXNKB3oSDSoLg0x4R4psyzSpUtM5UxPfKWGQf+NF1RKlcTSPVV9r7MmWVhZUhAqoIUU+bNGGbTF0kKM/YNsM2QiYpJSVC8xxD1+caMQtoQnhoC2xa1SpSlpAJAetBAF8+ShXjYjjhHn3anb8qyTLtlmJBU5WkC/LfINkSdCOMcxtrtBaJ8wonzkyU4hIvMR/QCT1jBVJl1F9WNFXd3n4njTHDfqcsvxu2/tIJ0v8A+izFam3VqWXB4Eig4Rz6NozVJMlKwkF7oJAcY3bw+dOUUWuQwuideZ96t1uGhjPmWgI3V7wGBo44gu8aSRFrPn2NSTUEc/lELNMKVpUzsQWyIzHlGpbJSZibyN7UaHhpy9oy1o1b9IpOltuXvkjD5QbImgICk/CcMtSCMcICS4GXv6RobMAPeIZhMFMWE0eEvkCCR14QGpmFHepUn/bVl+AkMQ+gdwdOUK07OupKhgPd6QEkFL6Oze1PP1jWlJJklQrvAFHD4T6EdBCojHW+HL9Y0NpywpElac0soaFJb9YU2zAk3XrebpVoaYoIQoN4SkpfMFr3mCYcosB2aW6x1JOFK1jQlyCsTU4khLDMEF0g8T84LFlYJWBim9z3nYjr6RXZApF44E7/AFCvXOFsaZMtJFB4lN/iLdnr36/E7cboUrPIqSkRUTeODO7cBifQN1MEWRF2d+UFubBPzhkt2fJVMtLt/wAnlvk/vBM6cFqXLel5x/RfBbi8Ss6rk80a6So6uEt8z58IzZEwifezCyfMvDJZsZTLUo5JNeIF75eQgCQtuPE19IKs6mVMGTFuZ/YmLrBYQReVgR7mnGjQBniWT9VbSDbJZ2SFPiSQdWLPyDmEZHeTAhApwzAqXOeEaNplsVJAo7JZzugt6s8AB7eSyUFJJSSoPqB+4J6xl2aylamcAYlRwA1/aN+0S3sd00VKXUNxDk/3GMOQkrVdchA3lHgMSYYadmlJUoXKSwbqXxP4lnmAfKMcgrU4BLxvz5glyk4Bapalt+EF0ITzut5iMuTPJS2maiSOgcJHV8IAlIsKa3zX8II/f2ghFnDUDVzJJ8sPSI2W0qA3SE/zNUcR+sGWub3aJas1AqD41peJzdgYQBTwXI0YelfWKrEQVOliRWooACKuS0QVMNwk/EWBJzxUfJhBabQUkFZ7x6gNQ00YO3UDWCCoWtV5alOSCTXB6xZscy1zQFkpDUIainxL5CM60T6kZ5/pF0lCQlJF68SUt5O3tCs2c6dxsix2WTalKXME2TKSC91zMmK+EJAqB7xsptotVZwEqzJN2TIOMxeF5QGKU4trHDWO1qkBRKQCoMH8SXaoGWEGdnpKlrExU1cpKcJiZa5ivypLEJb5xnliqV7js+2pWCE4INzqAHHSDgY862FIsMpSWm2hSrz/AHhmAFRzKWCY9BQqgjFpGrANtUlwCUvkFHdHE6xPadg75N0rWgZlCrqjwcYRz1v7K2aUgruzJihg8xZJPEvhDpsntjPsQAQtcpUxRF5RxSkVLXRuvgGrHm3aLa0pRIQTdTRLAJATyGfOBdsyZi5sxXdkC8wAwBOA5tAG0ZIC2CgpgH0dqjpGmOMRarlTUqzUDlX94hNsxJDqJ4s3vEJLAGgJPxHADQfrBH2pqYjQDDi+UaIPIsndKJExjycE8WiVrkCYm+kb1QWzPLE+vKIslVCAD+Jqnq4icmSUAgOoKG8kXWOnxOCDUEVEMmbJnFLhgR0f1EaFntSc0EPQFP6P6RC0y6glKwpsSA/X8XOIWYpdje4MQK9comxcqBZSnLgmuGP4ur1g6WO7UARuqZzldJqX5t5xGZKVLIW15GJHoRQ9YImoSkhSWXLU9M0ijjhjTpC2eil2YiY4xRfCn1SQFc91yDFHaORdmUDJUKf2JPvF32ky5qF40AWGxYXCpjqm6W5xpdpZAXKQpG8GDEEECoU4INaA+Qg3ql8UdnJt+6k1dLNxcg+z9YHtcx502lAgt1UBT6zivs8tKZsp3ZTp6lvm4jQ29Juz13R4hcGhLpUfVXpB9L457ZqQVKJ8KQXHC9h1w6wrPN+9QpXxKBV1W5/8xfs6ygqY0BU3oFj0eKptFmlQrHg5+cV9IVapwVPWUvdTQHUYP5j2jPTJV3iwfE7jmHp1HuIKtSiF3gAxAURzApwYvFNrmFS1TE5Eq6vfJ9QOkMlCVG+w+MMf7VD5xr2i2Ily2SApTByXYNl+1YDkJF8KNGGHAhxA1vUSaUGmPU/XzgA/YiNxcxVVXgA/Ik0GDD3jRsSry1IUHISJgPB2P1xjM2bN3ko+EMn+suo/+Wg+0zu7tqRT/aCCWx3SQfK7DIGmdfTMHxMbwwdqhXPxDyjElKrdehIKuQjQnKEu0qbw3mY6EAwDPlXVqToSOmT9GgB7RaioqOtANBRh0AEUvrF/csHcDrWHs8qr1YAknplAa2QkOO8FDlhhVz9ZwPbbWZq7xwwSMgkUAiU2YVVNMW4RRLAfhAFiSFEOq6Bwr0/ciHm2mhSgMDio1UrmdK5QykhqfrDXWakBaQkjPAZn5DjFptiizboAYNkNHi2RNlgb8u8cmWzekOFo/lHIKJ+QgC+wovFFWJIDkOOvWO57G7UNmmLkWhRQjFFyovaAMXeOEQSBuktm0dHse0S0S0zAEmZKUFhYe84NUTATgRgRGefi8XqVmmz5pHdpKJea5yE3j+VAY9S3KOhkhkgYtnAuzbWmbLRMT4VpChyIgwRztmxGP2ktqUSV1F9t1L1J0YVjQm2QK8RVyvEDyEN9kQkFkpHIfOKpPFe1ky7KSi6sd2L6lHdJUokktjU/OOG7tSsheOP6Vjse31ovTrwcCYpw+d3FvMCOVmWhIpWtcvPhG2HjPL1BabqeJzy4trFcpQZqfLrCmIBAHl9cYquKEUQhMwuMD7eUXSpoND1oHfhpAt58j7RKZLNTWANBculXOgy/UCGkSSAyShJxcpAHJyHaA5UxWpHI/KD7PNb4iDxofVxCvZxoWWeggomd2SXqkEvxcMBrAH+nMCzKAemB4g/WdIJVeLMonXDDmnGLrIpTliD/ACgFj8sIzs14udgrdIvICkhroBvZqTgCR+IYHVo1djpeXugEBiqWasrO6MgQThr5FWOxpUkpJSAXGl0s2bUIZxwiOzbAUEHQeIPhiHb34tlC/o/5cvabL3awHolRIPAMRy3Y3O1QYyVAY1fyf1b1jU2/s9B7tbFyvA5m4VEcXA9YD2pZ7tmIV4kG6HxIcXSdKe8VMk3FhWSUq+tg6krKgNe7oU11DecAW3emzSM1LUG6kepjoey4v2k4MoBVTTw3Cf8Ar7Rlbfkd3a5oyvehZ/nFsw9lAUwL7zJ4VNDXDeMUWhBF6XqQH5pf5RryrASJNMccqJWA/kRADjvXNQ5GurPqz+kPZFNUy3DG6opOlC/zI6RVa0gKCjifCMA2o4YViydJKHo1b1cnUWi4WUqF7hidOH1SkBgLCv72Tl94OrqSD7GD9skqny5jMO5SOoSoP5j0geRLZct/xAAHgxfhkIa0KUBLyIDfMeivSHstA9pgqXe/E1f6R+kWIBWxAJU3MvFllk38aMK8hE5aSFFqY6eTwtnpQuzrwJSD+HE8z+8RWhkmrvR8uQ1/aLbbLGO+/FgP1ilMtxUjS79coApmJwGUTkyn8KSW0Dwy04RZJnsxDgjMOPYwySkyxUlJblQ8Hwi1dklkpMtZILAgghjmzOWHKLpH3hJVNUk5brk9Q2UXWezCoFoH5bqi/wDSBDIDaLGmrKdg+BBd2Y+8K0bMYOPEGvA8cwcCMjGhaky5bFSqguwzUHugJ0D/AKxkm0k8BWnPWA1spRlKASoKfFqh9BrGlZZSRMBWkhJDsk4pVodYzJcs0OGkbuxJQmS5kknfa/LJ1TiPImnCJt6OevSuw1q7uWLOohQSL0lY+OWa+aSWPSOuC48r7PWwoAFxlyVpRNQKFr11M9HNmUI9Sl1Ec2U7bY+N2KrQHSocDFsVWh7pbFqQ6HgnbueFTQlIATKRcfianrHJSjvFRyq2rCgjr+31j7u0lJrV3zJIc+pjlJiHBHnyxMa4eIynaCcXVVRz04CCUy0tXHQfOB5Eu8Xw+QguXLCQ7cuLZ8odoxiMuyqZx6w6EviH6xOUhag7sn6yguz2I4pPOhrE7X/IVKeHLhBEvZ62cJPkWjYsMk1BTzDP7iNax7K0Dcw/tWJvJIqcdc7KkEEBSAM80ngxzg5FlOIHN2c54g/TR0tn2W+TjmzfOD5Wwhk3SkReWKnFXNWCWpwRj1p6xv2aRqM6KDZ1IJzqSesHI2Sz0d9W+nguz2cpyeMrm1mDltu2JShTBMxBFKlxXDgfWBu0VjeQSKFTZuSEArqc/D6x2U2z3wQcQQryLj0gLaliBQoXTRC2emXsAPWKxzTlxvP9k2VrQFIcXVFIq24oXhhxMC9sbN/9Mynwo8979DHVWGwXJydFEJd8WBUn/wAGBu0VjC580pBdPdPyIWCK8C/WN5k58sO2fsFpiJRYkpEwHmGYj+0+YjkErN+9/MVHzc+5jr+yNm3pspT3VoemIZ0lseGUc7tKWBOUwYXlN+U3h8ouVnYJ25LN4H8VejEcsstYlsWXfkpLOUKII/lOZ5FoutEhSpKZhqkBKX1N4O+jAevGL+z7JUpIe6pCSW1vXfknzg2cjH2hIKVvXdOtHyA+vaKkSCpWDjL2+cdLbrEVkqrdSH4UfDr9VizZmzSRLyLVpk6fJqxFz0uYbYI2eQCfosf0ML7GXNCwHtiT5x2i9mAApq7MAPeIztlUwLHk51eM7ytZxOKmyAT8mqTrWB51iJD5Y4V6tHdjZlGDU4ZdGIgG07Ec1D8oJyi8ThjIzh5UojJ+gPvHVTrAEjAHqQQYy7SLuZHIiNpltjcALJFDdAxwcenXMRMWoBJu4mgZIpTEa+ZiicE6nqMYGmrIUFUDYXcB0MXtGkJ9nIrec+tYoEGd9eLFg5yp5cIonyiCaamvD9oZJy5xSwehHrpB9im3JqVAsywelQfQxmyQ9DjRj1wgmSd8A5kQqHuFi2envEzGBvJUFHVzeT7mN9FBGbYJSkpSHcAAcYOSTpHI6NOhhlQ8MoxaXhn8T0qO0FJyShJfQklzHHtdcCrlumbx0HbW399bp+l+6W0TRvT1jFlkO5H+Y0x8ifajLs5OGkXKkHE4DH38o1LFs9zUMTkMoLl7JvLrUZaFv3jPLk1W+HHuMmTLUSN0nBhVubRu2HZ6/wAJHONaxbObEfrGnJkPjQDo/OOfLm/HRjxBLJYCwbTNz5RsWaWBnWJS5bQVJSIyy5LWk45CTLwgtCaaCIAQQlMTKrUJsnixKISWGUTSIuJqEtGcPPkhQY9eWYhyoUeLRLozmLjOxibZ2Wm64HhKVcrpqaVw9oDmWHfWoAELSHp8QLt5KboY6dErFzT3gedY0gUFMMcByjTHJlljHm2yZF2eoaKUD+RbMQ2rD+6MPb9iYiYK3llvyhyByq0eiWjZF1QWN1d/EaKYXeQYDnyjJ7Q7NM1QQkOWf+1qEZGvpGsyY3DtkbTsoEpSEjdG8K6sdOnnBmwdkUCiA2+k8iWEacqzXpUsKdwQGbHw0PFnMbkmQACUgAGvBzE5ZrxwZA2OFo11GpFMflB1m2eEFObJaNO5WmEOUYNjj9ecY3LbfHGQCZI0qKxRaJAYt9GNGZLrpARwPURna0kBTZOBAYxTdfGNKZGfPDEfVYNloBbdnJUMB5Ri2vZxTUBJ4N+ucdQs0gdaXEXM7EXBw9pSHa4EnNzTnwjEttnAxDk4EZ+Ueg2ixA+IA8xGXadnJyDH6wjbHlZZ8ThzLahh5qypLCvPIxtW2xh2VhrGQmz7ykvyjoxy25s8NBLKtlAwa+QxFf8AEDSkMa6kQXKDXTTFiNGMaM3t/ZbaAn2eWsY3QFfmFDGyI5LsGwsqCKO/I1boY6oLjks7dGPjo4z9sWsS5S1PUAwoUOlHzot1KUt6qUo/3F3grZ0hL3jgnM68IeFGt6hYx02xJQO8RyjZsklgTx+hDwo4eX13cXguzSwADmYKCWhQowroi0IgmWloUKAqsQGaCEph4UOFViRFgMKFFxnTNFgEKFGnxN9OFdIeZhyhQorxFZ1rQz3hjUHN88Yz5UsgX1VN5n4M78suohQoe9U7jNbTstjZziC7A5JwHViPKNBEugbRvaFCiaNFdaGaHhRKg06sCXGhQoitJ+KX9IEtOkKFEhQpRZmipRhQoZKFqgZaYUKKiaBn2YFwQNYwNp2AA3hi/wD1bH2MKFG3HlZWPJJYxrYnfU5xD8y2PziMpYIGAI/y8PCjt304b09O/hmsmzlN5ylRpoX+vOO2SYUKObk/6b4e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5" name="AutoShape 9" descr="data:image/jpeg;base64,/9j/4AAQSkZJRgABAQAAAQABAAD/2wCEAAkGBxQTEhQUExQUFRUWGBgYGRcYFxcYFxoXHBcYGBgXGhgYHCggGB0lHBUYITEhJSkrLi4uGB8zODMsNygtLisBCgoKDg0OGhAQGiwkHyQsLCwsLCwsLCwsLCwsLCwsLCwsLCwsLCwsLCwsLCwsLCwsLCwsLCwsLCwsLCwsLCwsLP/AABEIAKgBLAMBIgACEQEDEQH/xAAcAAABBQEBAQAAAAAAAAAAAAAEAAECAwUGBwj/xAA9EAABAgMFBQYDBgUFAQAAAAABAhEAAyEEEjFBUQUiYXGBBhMykaGxQsHwFCNSctHhB2KCkvEVM0OisiT/xAAYAQADAQEAAAAAAAAAAAAAAAAAAQIDBP/EAB8RAQEAAgMBAQEBAQAAAAAAAAABAhEDITFBURJhMv/aAAwDAQACEQMRAD8A9chGHhRytzGFDw0IyhQ8NARQoUKEaMPDmIiEExDGJRAqiiPCMQkzgoOC4+ngDa21kSbt44lIIz3iEg+sI2gTDpEcX287RmyTrIz3VKVeA/DTLrG3Ytuy56D3SxUEg5jpwhz9H+Nu+HZ649ID/wBTlldwKF7TPAn5R5bsr+ICx9qvsqbMW6Dgju0hmHGjgcY5ew9pJotBnkOoJqasl6Ank8Xqo2922ztZFml95MLJcJ6ktF0y2oBSCRvYcY8h/iN2nROVIShd5CQFLaovEU8mPnFi+16Zlrsc5ZCUI3VJrukUClDi7/4g1Rt6Fbu2dllTDLUtlJIBoc43xPSwLhjnk8eLfxMWgWwLlgHv5CVHTEsv/oIjYe2q0WUyZqVKSuWShYO8CXY/3Aw9dbG+3txmAOTlEnjzPYHa6ZaLEZTFdoKVJBGgHjPSNLsb2uM2Z9nni7NYFOhSU3gecHY6dwTEXgezWxMxIWkgpOB1+mi2+IRpvEYQhlRUKpvDQoQgCsxGLFRCIsPZ4iYeImAIwxhyYaJqieGhPCeEBsKGeHhg8NEhDGGRQ0PDQgUKFFc2elLORXCEacMYE2vtBMmRMmqO6hJV5ROw2sTJaFON4A+jwgvM0VrUZRwsvtaftkomlnmhSATmtJYtB0/aNzahQSyF2dqml8EqA8njhO1M+Qqx2REqYO+SVTDU7oqS+hdmipNla9Nsk9EmZNF5pZdfBKgHUBzFWjyTthtxU1CjeIUZt9KWLiXW4XyFBTUxK39pVTLPKkIQsKoZswlyVqLdHeNvtzZJaStIa93EjyCy/oDFTHV7Tbtn9pdvptUywqQUkol774XqEprnu+sBdr5q5NtJlm53qQu6k0F4MoPmcy2sZWx1oRakKUSEJBfmUkD3i/bW1BNmS6EhEsIB1U28XzL5jSL/AJ70nfSizKlCxz3SDOVOQEapQN4kaadYrsdq7pE1LAmehKSc0gKc08oGmyyha77BIUS74uHYdYDt9rC7qZbhV6pOYb5RppO2rZrImdLUQpghJUQ1XwAHvFc62mctMwIqGCwBQ3RVTckuYGm2hpqhLU6Ei6TgDusT5vAwthQGlYqBrnXHpjBobaG2toCaoqlhV1KAkBVbv8qdEgktBu0EqMuTLSgEd2FhnffCQRx3kKP9RjnQSzB7oow+JTu55PGnZtqKQkFg4YAsdXb/ABxhaPbR7NbTVZZqZiUk3gpJTmVEUDdRB+1FrRORM71IUEWcG7Qh0EFuQBrxjkbZalXg6g6WYg+FsOoFIJtMgFCSld5ajV6HwLUT/wBfWCz6Urudq9ol2S0qkywO5QuXMQNElCXS+hxjqOynahU0ha0lRmd8d3BKJNwAtkTeMeP2i0rnJSom8oJSgAY3Uij/AKxpbA7SzbH3glpClrRcSVHwC8SWTm5PpE3FUyevdoe3EmQhHdDvpkwOlCdPxK0EGdnNsTJ8pM2agIC6gB3A4vjHI9j7FJs1i+2T7verBUVKxCaskDixpxjjJO3py0Jly1r72t0BWCSSshsBzOkLRvf0mFHKdg7eu0SETCFME3StZDrUKG6BgkEGsdP3m83B/WAJmIkw6jSK0mFaZ3iJMTaIqEI1ZhocxEmIpk8NCeGeEbQhCJNCh6BhDvChGGRQ0KBdpz7ktSgoJIwJwfjE016ZyXKXD6R5/wDxM2RMZNqlTFJEtr6XLcFgPiI5C07ftKrYVoWCsE3QlTpUnG7xi7bnag2mUZIQpClrBVvG6w8QbmIqY3pNsDT+1Fo7idY7QCsKSWOYeoL5iOr7E9zabPKllRE2WDW+oHHJjHGLv2ZUmcsOFoN1KqvKNLpPWLuzvcb0tSjKUTelzBQilQTmIu49FL2J7YTCiZMQSJiwoETASCAm8lSSBnjHNrtUnuUJShp143lXt0g4eUQXbGCwpRdbkk4lycOcYibQ8wU3RkOEXjjqJtFz7YtAWAWBIwzu1eD7XtKZaF31qdSkpBbFkgAU5RmTL0xQGSXfqXaNDZ84JINLxF0cHf2EVpIC1k3rqHJJpxJZhBUqWUrIJvd0khRyBYuByJaM2ZPJWkh3IvPzcv0EWzpgloSDUkFR4k/4EAC7TtZUoB3ap54tFVgDqfIAk+UDoSqYphVSjGzMsolpuYn4uefSGAq7yyKFMvIsz8tcYLlWZKavwBxamop0gRa76gkmiaPoM42bSlBQk4IQl0oGKlN8R0xP9TQEzlz7ocpDUYE/WPzhTbRcluokzVYD8KdeZyEBWqeQoObzMWyc19IrKFLvKLlRUOZJgCSt5WGn+TB9ntJSsEiiUzACTmpJAIHAl4qkWa671Ix/NkOkDzJjsl8TU8IRjLOpRTuBkjPXUk6YUiMlbraoarnxPkYpNudQuhkDBOp1OsWyDdBOKjida19YZN217amzJMuSuqUklIZgzuOviro3GK7PIReQSpSUqQSpQxdjTkSyesZUyayiVG8QanLi3DKCpc9U0ADg+iUhy58wX4wtHt2XYXtaqySp8klK7pCkOWFaFKda1aA5/aa3Wub3aZ1xRLAS6JAd6ngM+EcjNWeuZgjZpP3gSsITcLl6kBqDUkxNhyu87LT5i7f9nFsXNQkG8VKdKlDEJGY/ePVFTLqgHcmPB+xFuXIMydKKLwZG8HIBcqUBoAH6R6J2VtiZzqZU6aVbyiWATiCBgAakdInKKxrvAYiVRCUKDKJExJoKiJixcVGIyVCh4iIeJNpw8NCiyKFDQHbdqypSkpmLSgre7eLO2hhBbPtYRko/lBPtA8y1yZgKFKAf4Vbp8lRiW22SzaikzSl0JWhSFDFyFBsDkesX26fOSyVy02lLE4BK2GNDQ+kI3mXbDs99ltAmJ3ULJIu/CrFwNDHPTLYtZUSXYsMMVBn6x6Lt+RZbVL+7n3FIf7pZwNd1lVHtHl8ybdUpDM5BHNJ8JjbC/rPJobatc5KEyVl0SyFIJxAKXYHQvhGXa7YFFF0ZAjgcD0/SIm3392ZgkEcWvH2EATyAq6C4fd5EjHTGLiV20pqjMSlPwpI9TXhQ4wPIQkVvMkYr1Od3UQRt1Se9dJ3FoSotwDEeaTGUua9dMBFJbkmYmqUOzVJxr9YcYz7VNImLSD4SUDm90t6xfsoNLWvQjnSp9GjMlL3wf5r3kXgA60yz3pSP+MBB5j938ohtuaDOIRgkBA4sK+p9IJsxJ7yaqpWVrfqSfV4zpUxt74/nrzgDSsFnEtgT94ujD4E5ucjBe00CWkHVF4cAom71jP2Uu73k01ZOf4lFkjji/SL9tE3UpVQ7qa5XQ36eUAZlnckJAcqPnB21poAASXoz65luD06QPYZKsvEs3AdAzqI6RC2kFZ0TQCABEpJMbiQEJCh1fU4Rn2CUVKDUbE/IRo7UWEhmF1RBS2gKn+QgAXaUy6hCR4lC+o6AndHMhz1jOkSFLN1AJJ004nIRYp1F1Zl2HoI1ZbplnAACoGpoEk5nhz0MMBJdkuuHcjEjAcjnELXaalKBw4vhF9qtZRLCUlnLvqWx/SBbLKup7xWfhGp1+uMILDKoEvw9XjVXNSgdyg1LGYoGv5dHgBNlUpWIATVSj5eukM6QoITUk45niTAErVNZwDThpo5iYknu3LJBoPxHkNOJgcKQFG+5GgNS2HrWLrLa3WyUOTg7kwBOWpgwcAv14AZx7t/DvZiZFjlmneTRfUrOvhS+gSw848gsu0pQmBc0khCSkAAOVFJ3vMxt2vtlONkRLlJMoXQhS33jSoSMucRlLfFTX103aft7dtcuVIULktX3q8lF/COTF+bR02ye00paSqYRLdTJCyEqOjJyjxPY1kkqWU2ib3TB2zJNAnhHruw9n7OKRd7mao0vKIUolsaxNmlS7dcFghwQeUVwPLRKkslN1D0Cf0EExlkuGaHaGh4mG0oUKGiwrtEy6kkByKsMTyjju1XZ/wD1KXKXKmJKUm9cUCK4EOKpOIjods2/uQFLH3Waxij+YjTiI5Wd2kZZNkQuZMJDhKSJUwfiJNEq4jHjCnpV5ttexKkKUgXgpCmKFeIflWPEDlB+z7YJwZdpnIVS6yiwSaKxq4LU0iXaudaZs4rtCEy1igRgbvz5xgTUzZSDMKL0t2vJYqQRnTLnGsm52ijNuS5cgFKlFaiHC0EKBOpBqmOft9p7xImAVDBXs8WTVS1gkG6+mHlpEdlrTeKFM2IPuPrjFyaTULIO8USGvJ8X8yDR+Yp6QHaZZRMY6huRh58sy5hKSQx6g6cecac5CZ0pKlUXilQZmHiSoDzfJ9IomFNmOBqH8jX3eK0peLO5NaQ8ulRATfscn/50j8V9+VE4+XnGCZLFs3I6gtGsic8uXLfNQH5twI6FSB5mBp6Qld7kW4s3yeA2nbrQlEqYgMSiXLlA8VIV3nqU9Xjm7uZ6RapRUS+an9YuXJ3H/CW8w/yMGyEWRQCUlXhQe8I1IokHg/uYr2mFLmJQarPi4LUXu8gCB56Q1i8SXwBvq5DAceXGL7Eh5pUokkgq9HbqSB1gMfZkpCxSkqWbxajuSr3SnzjK2rZrimVQuu8BrfMFKtBC1Jf/AHJzEDAIC6+ZPpF/aeysyhVyahzVXwknEggjpAQbZUr7tazQXkISOJLq8gmKNtoumUMii8OqlJPqiLrKpzKQPCgKWfzEU9LvnAdvWVKDnwgp6BSj84AlYZIIK1FkpxVnXBKdVFulTClfeFzuy0M7YB8ANSWYcjxisgrCUuAA4AA1xPpU8OEEpUFFMpAog4/iWaFXyHAQATbAhVwrDJSHYZsBu+aoolhU5V9VEpYACg4D3MWWyzla0pcXQ5Kvhuhhe44YcYH2lbwWRLcIGGpyc8YAVpnJZ3GjZnEk8MR9CHs5AC5imBugjhokCArLZysucMz7CCdozWTcGZc8gKDzJ8oABWDRxjXpgPaNGVL7uXeNFKoNW15n2gSVMAZSiSQ11OVGFdA0OuYuapy5cvwhhZLnJDE1V9esa1jtd4oS+BckuQP8QB/pwSkFSgSVHdTiwZnOWcRSQAaUOAdg+AJPDGFsaagkSzON4qWhR8QDYZV45w9qtKJSyZF4AHM1fW8IHlLuBip3AZhQatrziE4B6Ech9VMI2mjbE8TETVrMxRAxUSwB3QwycO2ce77JXNKB3oSDSoLg0x4R4psyzSpUtM5UxPfKWGQf+NF1RKlcTSPVV9r7MmWVhZUhAqoIUU+bNGGbTF0kKM/YNsM2QiYpJSVC8xxD1+caMQtoQnhoC2xa1SpSlpAJAetBAF8+ShXjYjjhHn3anb8qyTLtlmJBU5WkC/LfINkSdCOMcxtrtBaJ8wonzkyU4hIvMR/QCT1jBVJl1F9WNFXd3n4njTHDfqcsvxu2/tIJ0v8A+izFam3VqWXB4Eig4Rz6NozVJMlKwkF7oJAcY3bw+dOUUWuQwuideZ96t1uGhjPmWgI3V7wGBo44gu8aSRFrPn2NSTUEc/lELNMKVpUzsQWyIzHlGpbJSZibyN7UaHhpy9oy1o1b9IpOltuXvkjD5QbImgICk/CcMtSCMcICS4GXv6RobMAPeIZhMFMWE0eEvkCCR14QGpmFHepUn/bVl+AkMQ+gdwdOUK07OupKhgPd6QEkFL6Oze1PP1jWlJJklQrvAFHD4T6EdBCojHW+HL9Y0NpywpElac0soaFJb9YU2zAk3XrebpVoaYoIQoN4SkpfMFr3mCYcosB2aW6x1JOFK1jQlyCsTU4khLDMEF0g8T84LFlYJWBim9z3nYjr6RXZApF44E7/AFCvXOFsaZMtJFB4lN/iLdnr36/E7cboUrPIqSkRUTeODO7cBifQN1MEWRF2d+UFubBPzhkt2fJVMtLt/wAnlvk/vBM6cFqXLel5x/RfBbi8Ss6rk80a6So6uEt8z58IzZEwifezCyfMvDJZsZTLUo5JNeIF75eQgCQtuPE19IKs6mVMGTFuZ/YmLrBYQReVgR7mnGjQBniWT9VbSDbJZ2SFPiSQdWLPyDmEZHeTAhApwzAqXOeEaNplsVJAo7JZzugt6s8AB7eSyUFJJSSoPqB+4J6xl2aylamcAYlRwA1/aN+0S3sd00VKXUNxDk/3GMOQkrVdchA3lHgMSYYadmlJUoXKSwbqXxP4lnmAfKMcgrU4BLxvz5glyk4Bapalt+EF0ITzut5iMuTPJS2maiSOgcJHV8IAlIsKa3zX8II/f2ghFnDUDVzJJ8sPSI2W0qA3SE/zNUcR+sGWub3aJas1AqD41peJzdgYQBTwXI0YelfWKrEQVOliRWooACKuS0QVMNwk/EWBJzxUfJhBabQUkFZ7x6gNQ00YO3UDWCCoWtV5alOSCTXB6xZscy1zQFkpDUIainxL5CM60T6kZ5/pF0lCQlJF68SUt5O3tCs2c6dxsix2WTalKXME2TKSC91zMmK+EJAqB7xsptotVZwEqzJN2TIOMxeF5QGKU4trHDWO1qkBRKQCoMH8SXaoGWEGdnpKlrExU1cpKcJiZa5ivypLEJb5xnliqV7js+2pWCE4INzqAHHSDgY862FIsMpSWm2hSrz/AHhmAFRzKWCY9BQqgjFpGrANtUlwCUvkFHdHE6xPadg75N0rWgZlCrqjwcYRz1v7K2aUgruzJihg8xZJPEvhDpsntjPsQAQtcpUxRF5RxSkVLXRuvgGrHm3aLa0pRIQTdTRLAJATyGfOBdsyZi5sxXdkC8wAwBOA5tAG0ZIC2CgpgH0dqjpGmOMRarlTUqzUDlX94hNsxJDqJ4s3vEJLAGgJPxHADQfrBH2pqYjQDDi+UaIPIsndKJExjycE8WiVrkCYm+kb1QWzPLE+vKIslVCAD+Jqnq4icmSUAgOoKG8kXWOnxOCDUEVEMmbJnFLhgR0f1EaFntSc0EPQFP6P6RC0y6glKwpsSA/X8XOIWYpdje4MQK9comxcqBZSnLgmuGP4ur1g6WO7UARuqZzldJqX5t5xGZKVLIW15GJHoRQ9YImoSkhSWXLU9M0ijjhjTpC2eil2YiY4xRfCn1SQFc91yDFHaORdmUDJUKf2JPvF32ky5qF40AWGxYXCpjqm6W5xpdpZAXKQpG8GDEEECoU4INaA+Qg3ql8UdnJt+6k1dLNxcg+z9YHtcx502lAgt1UBT6zivs8tKZsp3ZTp6lvm4jQ29Juz13R4hcGhLpUfVXpB9L457ZqQVKJ8KQXHC9h1w6wrPN+9QpXxKBV1W5/8xfs6ygqY0BU3oFj0eKptFmlQrHg5+cV9IVapwVPWUvdTQHUYP5j2jPTJV3iwfE7jmHp1HuIKtSiF3gAxAURzApwYvFNrmFS1TE5Eq6vfJ9QOkMlCVG+w+MMf7VD5xr2i2Ily2SApTByXYNl+1YDkJF8KNGGHAhxA1vUSaUGmPU/XzgA/YiNxcxVVXgA/Ik0GDD3jRsSry1IUHISJgPB2P1xjM2bN3ko+EMn+suo/+Wg+0zu7tqRT/aCCWx3SQfK7DIGmdfTMHxMbwwdqhXPxDyjElKrdehIKuQjQnKEu0qbw3mY6EAwDPlXVqToSOmT9GgB7RaioqOtANBRh0AEUvrF/csHcDrWHs8qr1YAknplAa2QkOO8FDlhhVz9ZwPbbWZq7xwwSMgkUAiU2YVVNMW4RRLAfhAFiSFEOq6Bwr0/ciHm2mhSgMDio1UrmdK5QykhqfrDXWakBaQkjPAZn5DjFptiizboAYNkNHi2RNlgb8u8cmWzekOFo/lHIKJ+QgC+wovFFWJIDkOOvWO57G7UNmmLkWhRQjFFyovaAMXeOEQSBuktm0dHse0S0S0zAEmZKUFhYe84NUTATgRgRGefi8XqVmmz5pHdpKJea5yE3j+VAY9S3KOhkhkgYtnAuzbWmbLRMT4VpChyIgwRztmxGP2ktqUSV1F9t1L1J0YVjQm2QK8RVyvEDyEN9kQkFkpHIfOKpPFe1ky7KSi6sd2L6lHdJUokktjU/OOG7tSsheOP6Vjse31ovTrwcCYpw+d3FvMCOVmWhIpWtcvPhG2HjPL1BabqeJzy4trFcpQZqfLrCmIBAHl9cYquKEUQhMwuMD7eUXSpoND1oHfhpAt58j7RKZLNTWANBculXOgy/UCGkSSAyShJxcpAHJyHaA5UxWpHI/KD7PNb4iDxofVxCvZxoWWeggomd2SXqkEvxcMBrAH+nMCzKAemB4g/WdIJVeLMonXDDmnGLrIpTliD/ACgFj8sIzs14udgrdIvICkhroBvZqTgCR+IYHVo1djpeXugEBiqWasrO6MgQThr5FWOxpUkpJSAXGl0s2bUIZxwiOzbAUEHQeIPhiHb34tlC/o/5cvabL3awHolRIPAMRy3Y3O1QYyVAY1fyf1b1jU2/s9B7tbFyvA5m4VEcXA9YD2pZ7tmIV4kG6HxIcXSdKe8VMk3FhWSUq+tg6krKgNe7oU11DecAW3emzSM1LUG6kepjoey4v2k4MoBVTTw3Cf8Ar7Rlbfkd3a5oyvehZ/nFsw9lAUwL7zJ4VNDXDeMUWhBF6XqQH5pf5RryrASJNMccqJWA/kRADjvXNQ5GurPqz+kPZFNUy3DG6opOlC/zI6RVa0gKCjifCMA2o4YViydJKHo1b1cnUWi4WUqF7hidOH1SkBgLCv72Tl94OrqSD7GD9skqny5jMO5SOoSoP5j0geRLZct/xAAHgxfhkIa0KUBLyIDfMeivSHstA9pgqXe/E1f6R+kWIBWxAJU3MvFllk38aMK8hE5aSFFqY6eTwtnpQuzrwJSD+HE8z+8RWhkmrvR8uQ1/aLbbLGO+/FgP1ilMtxUjS79coApmJwGUTkyn8KSW0Dwy04RZJnsxDgjMOPYwySkyxUlJblQ8Hwi1dklkpMtZILAgghjmzOWHKLpH3hJVNUk5brk9Q2UXWezCoFoH5bqi/wDSBDIDaLGmrKdg+BBd2Y+8K0bMYOPEGvA8cwcCMjGhaky5bFSqguwzUHugJ0D/AKxkm0k8BWnPWA1spRlKASoKfFqh9BrGlZZSRMBWkhJDsk4pVodYzJcs0OGkbuxJQmS5kknfa/LJ1TiPImnCJt6OevSuw1q7uWLOohQSL0lY+OWa+aSWPSOuC48r7PWwoAFxlyVpRNQKFr11M9HNmUI9Sl1Ec2U7bY+N2KrQHSocDFsVWh7pbFqQ6HgnbueFTQlIATKRcfianrHJSjvFRyq2rCgjr+31j7u0lJrV3zJIc+pjlJiHBHnyxMa4eIynaCcXVVRz04CCUy0tXHQfOB5Eu8Xw+QguXLCQ7cuLZ8odoxiMuyqZx6w6EviH6xOUhag7sn6yguz2I4pPOhrE7X/IVKeHLhBEvZ62cJPkWjYsMk1BTzDP7iNax7K0Dcw/tWJvJIqcdc7KkEEBSAM80ngxzg5FlOIHN2c54g/TR0tn2W+TjmzfOD5Wwhk3SkReWKnFXNWCWpwRj1p6xv2aRqM6KDZ1IJzqSesHI2Sz0d9W+nguz2cpyeMrm1mDltu2JShTBMxBFKlxXDgfWBu0VjeQSKFTZuSEArqc/D6x2U2z3wQcQQryLj0gLaliBQoXTRC2emXsAPWKxzTlxvP9k2VrQFIcXVFIq24oXhhxMC9sbN/9Mynwo8979DHVWGwXJydFEJd8WBUn/wAGBu0VjC580pBdPdPyIWCK8C/WN5k58sO2fsFpiJRYkpEwHmGYj+0+YjkErN+9/MVHzc+5jr+yNm3pspT3VoemIZ0lseGUc7tKWBOUwYXlN+U3h8ouVnYJ25LN4H8VejEcsstYlsWXfkpLOUKII/lOZ5FoutEhSpKZhqkBKX1N4O+jAevGL+z7JUpIe6pCSW1vXfknzg2cjH2hIKVvXdOtHyA+vaKkSCpWDjL2+cdLbrEVkqrdSH4UfDr9VizZmzSRLyLVpk6fJqxFz0uYbYI2eQCfosf0ML7GXNCwHtiT5x2i9mAApq7MAPeIztlUwLHk51eM7ytZxOKmyAT8mqTrWB51iJD5Y4V6tHdjZlGDU4ZdGIgG07Ec1D8oJyi8ThjIzh5UojJ+gPvHVTrAEjAHqQQYy7SLuZHIiNpltjcALJFDdAxwcenXMRMWoBJu4mgZIpTEa+ZiicE6nqMYGmrIUFUDYXcB0MXtGkJ9nIrec+tYoEGd9eLFg5yp5cIonyiCaamvD9oZJy5xSwehHrpB9im3JqVAsywelQfQxmyQ9DjRj1wgmSd8A5kQqHuFi2envEzGBvJUFHVzeT7mN9FBGbYJSkpSHcAAcYOSTpHI6NOhhlQ8MoxaXhn8T0qO0FJyShJfQklzHHtdcCrlumbx0HbW399bp+l+6W0TRvT1jFlkO5H+Y0x8ifajLs5OGkXKkHE4DH38o1LFs9zUMTkMoLl7JvLrUZaFv3jPLk1W+HHuMmTLUSN0nBhVubRu2HZ6/wAJHONaxbObEfrGnJkPjQDo/OOfLm/HRjxBLJYCwbTNz5RsWaWBnWJS5bQVJSIyy5LWk45CTLwgtCaaCIAQQlMTKrUJsnixKISWGUTSIuJqEtGcPPkhQY9eWYhyoUeLRLozmLjOxibZ2Wm64HhKVcrpqaVw9oDmWHfWoAELSHp8QLt5KboY6dErFzT3gedY0gUFMMcByjTHJlljHm2yZF2eoaKUD+RbMQ2rD+6MPb9iYiYK3llvyhyByq0eiWjZF1QWN1d/EaKYXeQYDnyjJ7Q7NM1QQkOWf+1qEZGvpGsyY3DtkbTsoEpSEjdG8K6sdOnnBmwdkUCiA2+k8iWEacqzXpUsKdwQGbHw0PFnMbkmQACUgAGvBzE5ZrxwZA2OFo11GpFMflB1m2eEFObJaNO5WmEOUYNjj9ecY3LbfHGQCZI0qKxRaJAYt9GNGZLrpARwPURna0kBTZOBAYxTdfGNKZGfPDEfVYNloBbdnJUMB5Ri2vZxTUBJ4N+ucdQs0gdaXEXM7EXBw9pSHa4EnNzTnwjEttnAxDk4EZ+Ueg2ixA+IA8xGXadnJyDH6wjbHlZZ8ThzLahh5qypLCvPIxtW2xh2VhrGQmz7ykvyjoxy25s8NBLKtlAwa+QxFf8AEDSkMa6kQXKDXTTFiNGMaM3t/ZbaAn2eWsY3QFfmFDGyI5LsGwsqCKO/I1boY6oLjks7dGPjo4z9sWsS5S1PUAwoUOlHzot1KUt6qUo/3F3grZ0hL3jgnM68IeFGt6hYx02xJQO8RyjZsklgTx+hDwo4eX13cXguzSwADmYKCWhQowroi0IgmWloUKAqsQGaCEph4UOFViRFgMKFFxnTNFgEKFGnxN9OFdIeZhyhQorxFZ1rQz3hjUHN88Yz5UsgX1VN5n4M78suohQoe9U7jNbTstjZziC7A5JwHViPKNBEugbRvaFCiaNFdaGaHhRKg06sCXGhQoitJ+KX9IEtOkKFEhQpRZmipRhQoZKFqgZaYUKKiaBn2YFwQNYwNp2AA3hi/wD1bH2MKFG3HlZWPJJYxrYnfU5xD8y2PziMpYIGAI/y8PCjt304b09O/hmsmzlN5ylRpoX+vOO2SYUKObk/6b4eP//Z">
            <a:hlinkClick r:id="rId3"/>
          </p:cNvPr>
          <p:cNvSpPr>
            <a:spLocks noChangeAspect="1" noChangeArrowheads="1"/>
          </p:cNvSpPr>
          <p:nvPr/>
        </p:nvSpPr>
        <p:spPr bwMode="auto">
          <a:xfrm>
            <a:off x="155575" y="-1804988"/>
            <a:ext cx="6705600" cy="3762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7" name="AutoShape 11" descr="data:image/jpeg;base64,/9j/4AAQSkZJRgABAQAAAQABAAD/2wCEAAkGBxQTEhQUExQUFRUWGBgYGRcYFxcYFxoXHBcYGBgXGhgYHCggGB0lHBUYITEhJSkrLi4uGB8zODMsNygtLisBCgoKDg0OGhAQGiwkHyQsLCwsLCwsLCwsLCwsLCwsLCwsLCwsLCwsLCwsLCwsLCwsLCwsLCwsLCwsLCwsLCwsLP/AABEIAKgBLAMBIgACEQEDEQH/xAAcAAABBQEBAQAAAAAAAAAAAAAEAAECAwUGBwj/xAA9EAABAgMFBQYDBgUFAQAAAAABAhEAAyEEEjFBUQUiYXGBBhMykaGxQsHwFCNSctHhB2KCkvEVM0OisiT/xAAYAQADAQEAAAAAAAAAAAAAAAAAAQIDBP/EAB8RAQEAAgMBAQEBAQAAAAAAAAABAhEDITFBURJhMv/aAAwDAQACEQMRAD8A9chGHhRytzGFDw0IyhQ8NARQoUKEaMPDmIiEExDGJRAqiiPCMQkzgoOC4+ngDa21kSbt44lIIz3iEg+sI2gTDpEcX287RmyTrIz3VKVeA/DTLrG3Ytuy56D3SxUEg5jpwhz9H+Nu+HZ649ID/wBTlldwKF7TPAn5R5bsr+ICx9qvsqbMW6Dgju0hmHGjgcY5ew9pJotBnkOoJqasl6Ank8Xqo2922ztZFml95MLJcJ6ktF0y2oBSCRvYcY8h/iN2nROVIShd5CQFLaovEU8mPnFi+16Zlrsc5ZCUI3VJrukUClDi7/4g1Rt6Fbu2dllTDLUtlJIBoc43xPSwLhjnk8eLfxMWgWwLlgHv5CVHTEsv/oIjYe2q0WUyZqVKSuWShYO8CXY/3Aw9dbG+3txmAOTlEnjzPYHa6ZaLEZTFdoKVJBGgHjPSNLsb2uM2Z9nni7NYFOhSU3gecHY6dwTEXgezWxMxIWkgpOB1+mi2+IRpvEYQhlRUKpvDQoQgCsxGLFRCIsPZ4iYeImAIwxhyYaJqieGhPCeEBsKGeHhg8NEhDGGRQ0PDQgUKFFc2elLORXCEacMYE2vtBMmRMmqO6hJV5ROw2sTJaFON4A+jwgvM0VrUZRwsvtaftkomlnmhSATmtJYtB0/aNzahQSyF2dqml8EqA8njhO1M+Qqx2REqYO+SVTDU7oqS+hdmipNla9Nsk9EmZNF5pZdfBKgHUBzFWjyTthtxU1CjeIUZt9KWLiXW4XyFBTUxK39pVTLPKkIQsKoZswlyVqLdHeNvtzZJaStIa93EjyCy/oDFTHV7Tbtn9pdvptUywqQUkol774XqEprnu+sBdr5q5NtJlm53qQu6k0F4MoPmcy2sZWx1oRakKUSEJBfmUkD3i/bW1BNmS6EhEsIB1U28XzL5jSL/AJ70nfSizKlCxz3SDOVOQEapQN4kaadYrsdq7pE1LAmehKSc0gKc08oGmyyha77BIUS74uHYdYDt9rC7qZbhV6pOYb5RppO2rZrImdLUQpghJUQ1XwAHvFc62mctMwIqGCwBQ3RVTckuYGm2hpqhLU6Ei6TgDusT5vAwthQGlYqBrnXHpjBobaG2toCaoqlhV1KAkBVbv8qdEgktBu0EqMuTLSgEd2FhnffCQRx3kKP9RjnQSzB7oow+JTu55PGnZtqKQkFg4YAsdXb/ABxhaPbR7NbTVZZqZiUk3gpJTmVEUDdRB+1FrRORM71IUEWcG7Qh0EFuQBrxjkbZalXg6g6WYg+FsOoFIJtMgFCSld5ajV6HwLUT/wBfWCz6Urudq9ol2S0qkywO5QuXMQNElCXS+hxjqOynahU0ha0lRmd8d3BKJNwAtkTeMeP2i0rnJSom8oJSgAY3Uij/AKxpbA7SzbH3glpClrRcSVHwC8SWTm5PpE3FUyevdoe3EmQhHdDvpkwOlCdPxK0EGdnNsTJ8pM2agIC6gB3A4vjHI9j7FJs1i+2T7verBUVKxCaskDixpxjjJO3py0Jly1r72t0BWCSSshsBzOkLRvf0mFHKdg7eu0SETCFME3StZDrUKG6BgkEGsdP3m83B/WAJmIkw6jSK0mFaZ3iJMTaIqEI1ZhocxEmIpk8NCeGeEbQhCJNCh6BhDvChGGRQ0KBdpz7ktSgoJIwJwfjE016ZyXKXD6R5/wDxM2RMZNqlTFJEtr6XLcFgPiI5C07ftKrYVoWCsE3QlTpUnG7xi7bnag2mUZIQpClrBVvG6w8QbmIqY3pNsDT+1Fo7idY7QCsKSWOYeoL5iOr7E9zabPKllRE2WDW+oHHJjHGLv2ZUmcsOFoN1KqvKNLpPWLuzvcb0tSjKUTelzBQilQTmIu49FL2J7YTCiZMQSJiwoETASCAm8lSSBnjHNrtUnuUJShp143lXt0g4eUQXbGCwpRdbkk4lycOcYibQ8wU3RkOEXjjqJtFz7YtAWAWBIwzu1eD7XtKZaF31qdSkpBbFkgAU5RmTL0xQGSXfqXaNDZ84JINLxF0cHf2EVpIC1k3rqHJJpxJZhBUqWUrIJvd0khRyBYuByJaM2ZPJWkh3IvPzcv0EWzpgloSDUkFR4k/4EAC7TtZUoB3ap54tFVgDqfIAk+UDoSqYphVSjGzMsolpuYn4uefSGAq7yyKFMvIsz8tcYLlWZKavwBxamop0gRa76gkmiaPoM42bSlBQk4IQl0oGKlN8R0xP9TQEzlz7ocpDUYE/WPzhTbRcluokzVYD8KdeZyEBWqeQoObzMWyc19IrKFLvKLlRUOZJgCSt5WGn+TB9ntJSsEiiUzACTmpJAIHAl4qkWa671Ix/NkOkDzJjsl8TU8IRjLOpRTuBkjPXUk6YUiMlbraoarnxPkYpNudQuhkDBOp1OsWyDdBOKjida19YZN217amzJMuSuqUklIZgzuOviro3GK7PIReQSpSUqQSpQxdjTkSyesZUyayiVG8QanLi3DKCpc9U0ADg+iUhy58wX4wtHt2XYXtaqySp8klK7pCkOWFaFKda1aA5/aa3Wub3aZ1xRLAS6JAd6ngM+EcjNWeuZgjZpP3gSsITcLl6kBqDUkxNhyu87LT5i7f9nFsXNQkG8VKdKlDEJGY/ePVFTLqgHcmPB+xFuXIMydKKLwZG8HIBcqUBoAH6R6J2VtiZzqZU6aVbyiWATiCBgAakdInKKxrvAYiVRCUKDKJExJoKiJixcVGIyVCh4iIeJNpw8NCiyKFDQHbdqypSkpmLSgre7eLO2hhBbPtYRko/lBPtA8y1yZgKFKAf4Vbp8lRiW22SzaikzSl0JWhSFDFyFBsDkesX26fOSyVy02lLE4BK2GNDQ+kI3mXbDs99ltAmJ3ULJIu/CrFwNDHPTLYtZUSXYsMMVBn6x6Lt+RZbVL+7n3FIf7pZwNd1lVHtHl8ybdUpDM5BHNJ8JjbC/rPJobatc5KEyVl0SyFIJxAKXYHQvhGXa7YFFF0ZAjgcD0/SIm3392ZgkEcWvH2EATyAq6C4fd5EjHTGLiV20pqjMSlPwpI9TXhQ4wPIQkVvMkYr1Od3UQRt1Se9dJ3FoSotwDEeaTGUua9dMBFJbkmYmqUOzVJxr9YcYz7VNImLSD4SUDm90t6xfsoNLWvQjnSp9GjMlL3wf5r3kXgA60yz3pSP+MBB5j938ohtuaDOIRgkBA4sK+p9IJsxJ7yaqpWVrfqSfV4zpUxt74/nrzgDSsFnEtgT94ujD4E5ucjBe00CWkHVF4cAom71jP2Uu73k01ZOf4lFkjji/SL9tE3UpVQ7qa5XQ36eUAZlnckJAcqPnB21poAASXoz65luD06QPYZKsvEs3AdAzqI6RC2kFZ0TQCABEpJMbiQEJCh1fU4Rn2CUVKDUbE/IRo7UWEhmF1RBS2gKn+QgAXaUy6hCR4lC+o6AndHMhz1jOkSFLN1AJJ004nIRYp1F1Zl2HoI1ZbplnAACoGpoEk5nhz0MMBJdkuuHcjEjAcjnELXaalKBw4vhF9qtZRLCUlnLvqWx/SBbLKup7xWfhGp1+uMILDKoEvw9XjVXNSgdyg1LGYoGv5dHgBNlUpWIATVSj5eukM6QoITUk45niTAErVNZwDThpo5iYknu3LJBoPxHkNOJgcKQFG+5GgNS2HrWLrLa3WyUOTg7kwBOWpgwcAv14AZx7t/DvZiZFjlmneTRfUrOvhS+gSw848gsu0pQmBc0khCSkAAOVFJ3vMxt2vtlONkRLlJMoXQhS33jSoSMucRlLfFTX103aft7dtcuVIULktX3q8lF/COTF+bR02ye00paSqYRLdTJCyEqOjJyjxPY1kkqWU2ib3TB2zJNAnhHruw9n7OKRd7mao0vKIUolsaxNmlS7dcFghwQeUVwPLRKkslN1D0Cf0EExlkuGaHaGh4mG0oUKGiwrtEy6kkByKsMTyjju1XZ/wD1KXKXKmJKUm9cUCK4EOKpOIjods2/uQFLH3Waxij+YjTiI5Wd2kZZNkQuZMJDhKSJUwfiJNEq4jHjCnpV5ttexKkKUgXgpCmKFeIflWPEDlB+z7YJwZdpnIVS6yiwSaKxq4LU0iXaudaZs4rtCEy1igRgbvz5xgTUzZSDMKL0t2vJYqQRnTLnGsm52ijNuS5cgFKlFaiHC0EKBOpBqmOft9p7xImAVDBXs8WTVS1gkG6+mHlpEdlrTeKFM2IPuPrjFyaTULIO8USGvJ8X8yDR+Yp6QHaZZRMY6huRh58sy5hKSQx6g6cecac5CZ0pKlUXilQZmHiSoDzfJ9IomFNmOBqH8jX3eK0peLO5NaQ8ulRATfscn/50j8V9+VE4+XnGCZLFs3I6gtGsic8uXLfNQH5twI6FSB5mBp6Qld7kW4s3yeA2nbrQlEqYgMSiXLlA8VIV3nqU9Xjm7uZ6RapRUS+an9YuXJ3H/CW8w/yMGyEWRQCUlXhQe8I1IokHg/uYr2mFLmJQarPi4LUXu8gCB56Q1i8SXwBvq5DAceXGL7Eh5pUokkgq9HbqSB1gMfZkpCxSkqWbxajuSr3SnzjK2rZrimVQuu8BrfMFKtBC1Jf/AHJzEDAIC6+ZPpF/aeysyhVyahzVXwknEggjpAQbZUr7tazQXkISOJLq8gmKNtoumUMii8OqlJPqiLrKpzKQPCgKWfzEU9LvnAdvWVKDnwgp6BSj84AlYZIIK1FkpxVnXBKdVFulTClfeFzuy0M7YB8ANSWYcjxisgrCUuAA4AA1xPpU8OEEpUFFMpAog4/iWaFXyHAQATbAhVwrDJSHYZsBu+aoolhU5V9VEpYACg4D3MWWyzla0pcXQ5Kvhuhhe44YcYH2lbwWRLcIGGpyc8YAVpnJZ3GjZnEk8MR9CHs5AC5imBugjhokCArLZysucMz7CCdozWTcGZc8gKDzJ8oABWDRxjXpgPaNGVL7uXeNFKoNW15n2gSVMAZSiSQ11OVGFdA0OuYuapy5cvwhhZLnJDE1V9esa1jtd4oS+BckuQP8QB/pwSkFSgSVHdTiwZnOWcRSQAaUOAdg+AJPDGFsaagkSzON4qWhR8QDYZV45w9qtKJSyZF4AHM1fW8IHlLuBip3AZhQatrziE4B6Ech9VMI2mjbE8TETVrMxRAxUSwB3QwycO2ce77JXNKB3oSDSoLg0x4R4psyzSpUtM5UxPfKWGQf+NF1RKlcTSPVV9r7MmWVhZUhAqoIUU+bNGGbTF0kKM/YNsM2QiYpJSVC8xxD1+caMQtoQnhoC2xa1SpSlpAJAetBAF8+ShXjYjjhHn3anb8qyTLtlmJBU5WkC/LfINkSdCOMcxtrtBaJ8wonzkyU4hIvMR/QCT1jBVJl1F9WNFXd3n4njTHDfqcsvxu2/tIJ0v8A+izFam3VqWXB4Eig4Rz6NozVJMlKwkF7oJAcY3bw+dOUUWuQwuideZ96t1uGhjPmWgI3V7wGBo44gu8aSRFrPn2NSTUEc/lELNMKVpUzsQWyIzHlGpbJSZibyN7UaHhpy9oy1o1b9IpOltuXvkjD5QbImgICk/CcMtSCMcICS4GXv6RobMAPeIZhMFMWE0eEvkCCR14QGpmFHepUn/bVl+AkMQ+gdwdOUK07OupKhgPd6QEkFL6Oze1PP1jWlJJklQrvAFHD4T6EdBCojHW+HL9Y0NpywpElac0soaFJb9YU2zAk3XrebpVoaYoIQoN4SkpfMFr3mCYcosB2aW6x1JOFK1jQlyCsTU4khLDMEF0g8T84LFlYJWBim9z3nYjr6RXZApF44E7/AFCvXOFsaZMtJFB4lN/iLdnr36/E7cboUrPIqSkRUTeODO7cBifQN1MEWRF2d+UFubBPzhkt2fJVMtLt/wAnlvk/vBM6cFqXLel5x/RfBbi8Ss6rk80a6So6uEt8z58IzZEwifezCyfMvDJZsZTLUo5JNeIF75eQgCQtuPE19IKs6mVMGTFuZ/YmLrBYQReVgR7mnGjQBniWT9VbSDbJZ2SFPiSQdWLPyDmEZHeTAhApwzAqXOeEaNplsVJAo7JZzugt6s8AB7eSyUFJJSSoPqB+4J6xl2aylamcAYlRwA1/aN+0S3sd00VKXUNxDk/3GMOQkrVdchA3lHgMSYYadmlJUoXKSwbqXxP4lnmAfKMcgrU4BLxvz5glyk4Bapalt+EF0ITzut5iMuTPJS2maiSOgcJHV8IAlIsKa3zX8II/f2ghFnDUDVzJJ8sPSI2W0qA3SE/zNUcR+sGWub3aJas1AqD41peJzdgYQBTwXI0YelfWKrEQVOliRWooACKuS0QVMNwk/EWBJzxUfJhBabQUkFZ7x6gNQ00YO3UDWCCoWtV5alOSCTXB6xZscy1zQFkpDUIainxL5CM60T6kZ5/pF0lCQlJF68SUt5O3tCs2c6dxsix2WTalKXME2TKSC91zMmK+EJAqB7xsptotVZwEqzJN2TIOMxeF5QGKU4trHDWO1qkBRKQCoMH8SXaoGWEGdnpKlrExU1cpKcJiZa5ivypLEJb5xnliqV7js+2pWCE4INzqAHHSDgY862FIsMpSWm2hSrz/AHhmAFRzKWCY9BQqgjFpGrANtUlwCUvkFHdHE6xPadg75N0rWgZlCrqjwcYRz1v7K2aUgruzJihg8xZJPEvhDpsntjPsQAQtcpUxRF5RxSkVLXRuvgGrHm3aLa0pRIQTdTRLAJATyGfOBdsyZi5sxXdkC8wAwBOA5tAG0ZIC2CgpgH0dqjpGmOMRarlTUqzUDlX94hNsxJDqJ4s3vEJLAGgJPxHADQfrBH2pqYjQDDi+UaIPIsndKJExjycE8WiVrkCYm+kb1QWzPLE+vKIslVCAD+Jqnq4icmSUAgOoKG8kXWOnxOCDUEVEMmbJnFLhgR0f1EaFntSc0EPQFP6P6RC0y6glKwpsSA/X8XOIWYpdje4MQK9comxcqBZSnLgmuGP4ur1g6WO7UARuqZzldJqX5t5xGZKVLIW15GJHoRQ9YImoSkhSWXLU9M0ijjhjTpC2eil2YiY4xRfCn1SQFc91yDFHaORdmUDJUKf2JPvF32ky5qF40AWGxYXCpjqm6W5xpdpZAXKQpG8GDEEECoU4INaA+Qg3ql8UdnJt+6k1dLNxcg+z9YHtcx502lAgt1UBT6zivs8tKZsp3ZTp6lvm4jQ29Juz13R4hcGhLpUfVXpB9L457ZqQVKJ8KQXHC9h1w6wrPN+9QpXxKBV1W5/8xfs6ygqY0BU3oFj0eKptFmlQrHg5+cV9IVapwVPWUvdTQHUYP5j2jPTJV3iwfE7jmHp1HuIKtSiF3gAxAURzApwYvFNrmFS1TE5Eq6vfJ9QOkMlCVG+w+MMf7VD5xr2i2Ily2SApTByXYNl+1YDkJF8KNGGHAhxA1vUSaUGmPU/XzgA/YiNxcxVVXgA/Ik0GDD3jRsSry1IUHISJgPB2P1xjM2bN3ko+EMn+suo/+Wg+0zu7tqRT/aCCWx3SQfK7DIGmdfTMHxMbwwdqhXPxDyjElKrdehIKuQjQnKEu0qbw3mY6EAwDPlXVqToSOmT9GgB7RaioqOtANBRh0AEUvrF/csHcDrWHs8qr1YAknplAa2QkOO8FDlhhVz9ZwPbbWZq7xwwSMgkUAiU2YVVNMW4RRLAfhAFiSFEOq6Bwr0/ciHm2mhSgMDio1UrmdK5QykhqfrDXWakBaQkjPAZn5DjFptiizboAYNkNHi2RNlgb8u8cmWzekOFo/lHIKJ+QgC+wovFFWJIDkOOvWO57G7UNmmLkWhRQjFFyovaAMXeOEQSBuktm0dHse0S0S0zAEmZKUFhYe84NUTATgRgRGefi8XqVmmz5pHdpKJea5yE3j+VAY9S3KOhkhkgYtnAuzbWmbLRMT4VpChyIgwRztmxGP2ktqUSV1F9t1L1J0YVjQm2QK8RVyvEDyEN9kQkFkpHIfOKpPFe1ky7KSi6sd2L6lHdJUokktjU/OOG7tSsheOP6Vjse31ovTrwcCYpw+d3FvMCOVmWhIpWtcvPhG2HjPL1BabqeJzy4trFcpQZqfLrCmIBAHl9cYquKEUQhMwuMD7eUXSpoND1oHfhpAt58j7RKZLNTWANBculXOgy/UCGkSSAyShJxcpAHJyHaA5UxWpHI/KD7PNb4iDxofVxCvZxoWWeggomd2SXqkEvxcMBrAH+nMCzKAemB4g/WdIJVeLMonXDDmnGLrIpTliD/ACgFj8sIzs14udgrdIvICkhroBvZqTgCR+IYHVo1djpeXugEBiqWasrO6MgQThr5FWOxpUkpJSAXGl0s2bUIZxwiOzbAUEHQeIPhiHb34tlC/o/5cvabL3awHolRIPAMRy3Y3O1QYyVAY1fyf1b1jU2/s9B7tbFyvA5m4VEcXA9YD2pZ7tmIV4kG6HxIcXSdKe8VMk3FhWSUq+tg6krKgNe7oU11DecAW3emzSM1LUG6kepjoey4v2k4MoBVTTw3Cf8Ar7Rlbfkd3a5oyvehZ/nFsw9lAUwL7zJ4VNDXDeMUWhBF6XqQH5pf5RryrASJNMccqJWA/kRADjvXNQ5GurPqz+kPZFNUy3DG6opOlC/zI6RVa0gKCjifCMA2o4YViydJKHo1b1cnUWi4WUqF7hidOH1SkBgLCv72Tl94OrqSD7GD9skqny5jMO5SOoSoP5j0geRLZct/xAAHgxfhkIa0KUBLyIDfMeivSHstA9pgqXe/E1f6R+kWIBWxAJU3MvFllk38aMK8hE5aSFFqY6eTwtnpQuzrwJSD+HE8z+8RWhkmrvR8uQ1/aLbbLGO+/FgP1ilMtxUjS79coApmJwGUTkyn8KSW0Dwy04RZJnsxDgjMOPYwySkyxUlJblQ8Hwi1dklkpMtZILAgghjmzOWHKLpH3hJVNUk5brk9Q2UXWezCoFoH5bqi/wDSBDIDaLGmrKdg+BBd2Y+8K0bMYOPEGvA8cwcCMjGhaky5bFSqguwzUHugJ0D/AKxkm0k8BWnPWA1spRlKASoKfFqh9BrGlZZSRMBWkhJDsk4pVodYzJcs0OGkbuxJQmS5kknfa/LJ1TiPImnCJt6OevSuw1q7uWLOohQSL0lY+OWa+aSWPSOuC48r7PWwoAFxlyVpRNQKFr11M9HNmUI9Sl1Ec2U7bY+N2KrQHSocDFsVWh7pbFqQ6HgnbueFTQlIATKRcfianrHJSjvFRyq2rCgjr+31j7u0lJrV3zJIc+pjlJiHBHnyxMa4eIynaCcXVVRz04CCUy0tXHQfOB5Eu8Xw+QguXLCQ7cuLZ8odoxiMuyqZx6w6EviH6xOUhag7sn6yguz2I4pPOhrE7X/IVKeHLhBEvZ62cJPkWjYsMk1BTzDP7iNax7K0Dcw/tWJvJIqcdc7KkEEBSAM80ngxzg5FlOIHN2c54g/TR0tn2W+TjmzfOD5Wwhk3SkReWKnFXNWCWpwRj1p6xv2aRqM6KDZ1IJzqSesHI2Sz0d9W+nguz2cpyeMrm1mDltu2JShTBMxBFKlxXDgfWBu0VjeQSKFTZuSEArqc/D6x2U2z3wQcQQryLj0gLaliBQoXTRC2emXsAPWKxzTlxvP9k2VrQFIcXVFIq24oXhhxMC9sbN/9Mynwo8979DHVWGwXJydFEJd8WBUn/wAGBu0VjC580pBdPdPyIWCK8C/WN5k58sO2fsFpiJRYkpEwHmGYj+0+YjkErN+9/MVHzc+5jr+yNm3pspT3VoemIZ0lseGUc7tKWBOUwYXlN+U3h8ouVnYJ25LN4H8VejEcsstYlsWXfkpLOUKII/lOZ5FoutEhSpKZhqkBKX1N4O+jAevGL+z7JUpIe6pCSW1vXfknzg2cjH2hIKVvXdOtHyA+vaKkSCpWDjL2+cdLbrEVkqrdSH4UfDr9VizZmzSRLyLVpk6fJqxFz0uYbYI2eQCfosf0ML7GXNCwHtiT5x2i9mAApq7MAPeIztlUwLHk51eM7ytZxOKmyAT8mqTrWB51iJD5Y4V6tHdjZlGDU4ZdGIgG07Ec1D8oJyi8ThjIzh5UojJ+gPvHVTrAEjAHqQQYy7SLuZHIiNpltjcALJFDdAxwcenXMRMWoBJu4mgZIpTEa+ZiicE6nqMYGmrIUFUDYXcB0MXtGkJ9nIrec+tYoEGd9eLFg5yp5cIonyiCaamvD9oZJy5xSwehHrpB9im3JqVAsywelQfQxmyQ9DjRj1wgmSd8A5kQqHuFi2envEzGBvJUFHVzeT7mN9FBGbYJSkpSHcAAcYOSTpHI6NOhhlQ8MoxaXhn8T0qO0FJyShJfQklzHHtdcCrlumbx0HbW399bp+l+6W0TRvT1jFlkO5H+Y0x8ifajLs5OGkXKkHE4DH38o1LFs9zUMTkMoLl7JvLrUZaFv3jPLk1W+HHuMmTLUSN0nBhVubRu2HZ6/wAJHONaxbObEfrGnJkPjQDo/OOfLm/HRjxBLJYCwbTNz5RsWaWBnWJS5bQVJSIyy5LWk45CTLwgtCaaCIAQQlMTKrUJsnixKISWGUTSIuJqEtGcPPkhQY9eWYhyoUeLRLozmLjOxibZ2Wm64HhKVcrpqaVw9oDmWHfWoAELSHp8QLt5KboY6dErFzT3gedY0gUFMMcByjTHJlljHm2yZF2eoaKUD+RbMQ2rD+6MPb9iYiYK3llvyhyByq0eiWjZF1QWN1d/EaKYXeQYDnyjJ7Q7NM1QQkOWf+1qEZGvpGsyY3DtkbTsoEpSEjdG8K6sdOnnBmwdkUCiA2+k8iWEacqzXpUsKdwQGbHw0PFnMbkmQACUgAGvBzE5ZrxwZA2OFo11GpFMflB1m2eEFObJaNO5WmEOUYNjj9ecY3LbfHGQCZI0qKxRaJAYt9GNGZLrpARwPURna0kBTZOBAYxTdfGNKZGfPDEfVYNloBbdnJUMB5Ri2vZxTUBJ4N+ucdQs0gdaXEXM7EXBw9pSHa4EnNzTnwjEttnAxDk4EZ+Ueg2ixA+IA8xGXadnJyDH6wjbHlZZ8ThzLahh5qypLCvPIxtW2xh2VhrGQmz7ykvyjoxy25s8NBLKtlAwa+QxFf8AEDSkMa6kQXKDXTTFiNGMaM3t/ZbaAn2eWsY3QFfmFDGyI5LsGwsqCKO/I1boY6oLjks7dGPjo4z9sWsS5S1PUAwoUOlHzot1KUt6qUo/3F3grZ0hL3jgnM68IeFGt6hYx02xJQO8RyjZsklgTx+hDwo4eX13cXguzSwADmYKCWhQowroi0IgmWloUKAqsQGaCEph4UOFViRFgMKFFxnTNFgEKFGnxN9OFdIeZhyhQorxFZ1rQz3hjUHN88Yz5UsgX1VN5n4M78suohQoe9U7jNbTstjZziC7A5JwHViPKNBEugbRvaFCiaNFdaGaHhRKg06sCXGhQoitJ+KX9IEtOkKFEhQpRZmipRhQoZKFqgZaYUKKiaBn2YFwQNYwNp2AA3hi/wD1bH2MKFG3HlZWPJJYxrYnfU5xD8y2PziMpYIGAI/y8PCjt304b09O/hmsmzlN5ylRpoX+vOO2SYUKObk/6b4eP//Z">
            <a:hlinkClick r:id="rId3"/>
          </p:cNvPr>
          <p:cNvSpPr>
            <a:spLocks noChangeAspect="1" noChangeArrowheads="1"/>
          </p:cNvSpPr>
          <p:nvPr/>
        </p:nvSpPr>
        <p:spPr bwMode="auto">
          <a:xfrm>
            <a:off x="155575" y="-1804988"/>
            <a:ext cx="6705600" cy="3762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descr="maxresdefaul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871788"/>
            <a:ext cx="5943600" cy="3343276"/>
          </a:xfrm>
          <a:prstGeom prst="rect">
            <a:avLst/>
          </a:prstGeom>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effectLst/>
              </a:rPr>
              <a:t>Conference Humor For </a:t>
            </a:r>
            <a:r>
              <a:rPr lang="en-US" smtClean="0"/>
              <a:t>500</a:t>
            </a:r>
          </a:p>
        </p:txBody>
      </p:sp>
      <p:sp>
        <p:nvSpPr>
          <p:cNvPr id="49155" name="Rectangle 3"/>
          <p:cNvSpPr>
            <a:spLocks noGrp="1" noChangeArrowheads="1"/>
          </p:cNvSpPr>
          <p:nvPr>
            <p:ph idx="1"/>
          </p:nvPr>
        </p:nvSpPr>
        <p:spPr>
          <a:xfrm>
            <a:off x="457200" y="1336675"/>
            <a:ext cx="8229600" cy="2854325"/>
          </a:xfrm>
        </p:spPr>
        <p:txBody>
          <a:bodyPr/>
          <a:lstStyle/>
          <a:p>
            <a:pPr marL="609600" indent="-609600" algn="ctr" eaLnBrk="1" hangingPunct="1">
              <a:buFont typeface="Wingdings" pitchFamily="2" charset="2"/>
              <a:buNone/>
              <a:defRPr/>
            </a:pPr>
            <a:r>
              <a:rPr lang="en-US" dirty="0" smtClean="0"/>
              <a:t>Elder </a:t>
            </a:r>
            <a:r>
              <a:rPr lang="en-US" dirty="0" err="1" smtClean="0"/>
              <a:t>Bednar</a:t>
            </a:r>
            <a:r>
              <a:rPr lang="en-US" dirty="0" smtClean="0"/>
              <a:t> spoke of a friend who wanted a new pick-up truck. His wife didn’t see the need. The husband then gave this perfectly reasonable explanation as to why they needed the truck.</a:t>
            </a:r>
          </a:p>
        </p:txBody>
      </p:sp>
      <p:pic>
        <p:nvPicPr>
          <p:cNvPr id="2" name="Picture 2" descr="https://www.lds.org/bc/content/shared/content/images/leaders/david-a-bednar-large.jpg"/>
          <p:cNvPicPr>
            <a:picLocks noChangeAspect="1" noChangeArrowheads="1"/>
          </p:cNvPicPr>
          <p:nvPr/>
        </p:nvPicPr>
        <p:blipFill>
          <a:blip r:embed="rId2" cstate="print"/>
          <a:srcRect/>
          <a:stretch>
            <a:fillRect/>
          </a:stretch>
        </p:blipFill>
        <p:spPr bwMode="auto">
          <a:xfrm>
            <a:off x="1447800" y="3810000"/>
            <a:ext cx="2152650" cy="2694860"/>
          </a:xfrm>
          <a:prstGeom prst="rect">
            <a:avLst/>
          </a:prstGeom>
          <a:noFill/>
        </p:spPr>
      </p:pic>
      <p:sp>
        <p:nvSpPr>
          <p:cNvPr id="49156" name="AutoShape 4" descr="data:image/jpeg;base64,/9j/4AAQSkZJRgABAQAAAQABAAD/2wCEAAkGBxQTEhUUExQWFhUXGR0YGRgYFxgdFxoXGBgXFhwYHB0aHCggGBolHRgUITEhJSkrLi4uFx8zODMsNygtLisBCgoKDg0OGhAQGywkHCQsLCwsLCwsLCwsLCwsLCwsLCwsLCwsLCwsLCwtLCwsLCwsLCwsLCwsLCwsLCwsLCwsLP/AABEIAK4BIgMBIgACEQEDEQH/xAAcAAABBAMBAAAAAAAAAAAAAAAFAAQGBwECAwj/xABNEAACAQIDAwgFBgsGBgIDAAABAhEAAwQSIQUxQQYTIlFhcYGRFDJTobEWUnLB0fAHFSMkNEJic5KisjNDY4LS4RdEk8Li8VSDJZSj/8QAGgEAAwEBAQEAAAAAAAAAAAAAAAECAwQFBv/EAC0RAAICAQMEAQEHBQAAAAAAAAABAhEDEiExBBNBUQVhFBUyQlJxsSIkgZGh/9oADAMBAAIRAxEAPwCjazWKI8nUU4rDh9VN62G0B6JdZ0Oh04UAD6xXoLB2sOsBMNhWJBP5WwmYPosKQIIM6AjTWaJ4PGYLN+VwWFyZVgixaZpzQc0KIMSY7ONLUi3jZ5rpV61sbA2ey3Ws2cG7HX+ztFV003KcorXBcmtnhCvMYUmAGY27W86CBHR9xosmjyXSr1rh9hYIqQmFwrsogFcPag90nr0kmls/k/hnn82wRAJBjDoSGjdOUAxPUKLCjyXWK9aX9g4IELcw1hCSAALNnUzEABJIiJPCa63OTWDAyjCWLmoBC2bIyjrJiY066LCjyNWa9d/JrBuGR8JhFJGipat5x1mcvdwrgnIjBKwZcPaYgQFa1bylt0t0fdTEeS6VetMJyYwod2uYXDQAQCbVqImSxULC9msgDvp0eTOCYaYTDQdZFm3rx+bup0Js8gVmvXl3k5gxqcJhvCxbnyy7t+vZXB+S+DJVfRsMA0kxbs5mECI6M69nVRQWeSqxXqPHbGwCqLSYK1mzeqtq2TCnc7wcubTojWI3UNfYlnohcPhpLkj8jZ366ZssMqjeR0R20UUkeb4pRXpT5PYWDdyYXIsw5s2+k8b8gXcDETv30zsbHwgXnBZsM8wE5u3m1OrFcpExwGg3ngKKCjzvSr0VgdmYQ6XLWGVTEgWkzEDULOXogcTvOo13hre2Vhrpe4MPYRUUE/kk1JOVVgCAT7gONFBR5/pVe77Iw3NhhbsZixleaEgcD6se/jRHB4LCoqKmFsXLr6tmtW2gfNUAaEjiSI6qKHpPO9Kr82hgsOCyrhbSAnMJtWy2QrAExu47uIM122TsezZxFs3sNZ5skZi1q2UyuDEnKRO49dFCo8+0q9A4rZuCe85C2ubzTBs27cmcsIwQgLEamOujmN5P4QGxbs2MIti7OZ3tW2JYyQM0g6wRp58KKCjzFSr07yi5OYe0gIwlg2oGYcwgdY/XBgH6QPfpTXZLYRJF7CYe4mgDixZzDvGXUfYd9IKPNdKvVHo2z84FzB4XLm6FxLKZYIEFuj2kaSB2UWPJvBhSfRcKViZFi3v/AIfhTEeQazXqvaex8CEDeg2Wt+tntWrLLoQJMAEgb9PGuljZ2Au25t4fDQdCeYshlHHTL0W6pFFAeT6VTn8MmBt2dpOloAILdvcqqJKzMIAPGKg1IBUqVKgBUS5OT6Xh4meetxG+c67o40NohyfcjFYcgkEXrZBGhEOuum6gEXjZcoWOYLxKs0TBBBWR64MEd1NrhzdKTmMljOjEnf2U2xmOuXWHOOzmIGYzp1UkubgKzao6ludrTlSYMHcY4g8D1jsp/b2zcBb1DnMklde0D5s66ih9tvvxpRFKx6bJOnKYMIu2yEEBUtmFAUjfxJMb6IYnldaNvLaDWm3norvJ1H1zUFY9WhrYnrp2LQibW2u3hz1txcuKQsCAQACZg6Hw+qidl7qWbdt7eQCAzF1Baf1Ey65ySPf11Wy6H3jrp2m07k6sSQIGYkkQIBHURTTJcCyrOKgl8ylGIA6IBLSR0Y1eY3n5vVTgPmneROUagAkaHtjf9lVxhNqwybxl1VpJymAM0SM2g0Xt40bTat+6hyNqz5QZHOZYggARkJ3kgfrcIrRMxlBok+PxQtocuVSNdQMun6u8Sx6pmm2Cx128ua0FK58pZjEAROgkz1VHuftW2KqUa4Cp1ylkgsXOZzCkkiGcyYPZGz4+0C35zZtSTEXc5UMIaQCFZjvzEkzGulMfbYavyrOra2zAY3WWWBYFnI4KFBAG49VBNrYlrTEC6zBtzZgxVZOqiei0GBu0nrrlhsfgbZJOKW45yyxK/q9hfXhHVXK3jdnK2YXjO/8AtLY1JncBQNQfoxYuuto2QXLMSSBOgIH8RbdO4a8aGXXIJV9YEdcdm+OzqGtF7m0cC0/lrkMZYC6nSPbC691aq+zj88//AHfZTK0S9Aa7dmIUCABAnf1meJrCXTwJGnAxod9HRawB3C5/1D9ldEwmB+dd/iH+mgNEvRHW6h9/9q1LGCPPw3VJhs3BHddur4qfitajk/YPqYph9JFb4EUC0v0RdhFEsDlW3mPNtLQVzML2WDIECFXeT17uNEvxHbUEDF2Wkic1ok6axIfQHjFNL+wGJJS7YaeAzqB3SpjzosKfoCM3ee+iBxrXbVnD9FVtljmLZRrJ1nTQE/fernJ/EDcit9G4n1kUyxeBu2xNy26DrZTl893vpiaM4YorEvLKp9UaB9d0/qg+dcbtwFiQoUEyFBMATuk8K4TWc1AyaYPlRZa0Ev2iIEDKSwJ3RqZHjNRrFBBlKNqZJUiCuvRHUZEbqY85w4VgtSoEqDezdsFYUkFOKMAVMwTv3HSjdnbdy30rOW9aAgiYdJOgiZI1G8HjrUJzVlHIIYaEagjeD2HhRQmid4blNhyfylrmtJMLmBIbsg6HXdrTHGXrN1L13mlZjIQqCjr+1cOYKTu0AJOlRe9iGc5mMsd5gAntMbz20kuRuMd310UFFcfhOvZsaTJP5O2NTJ0XcdBuqJVJPwgH88b6C/Co3UGbFSpUqAFT3Yv6RZ/ep/WKZU92J+kWf3qf1igC2lmRW1p/OtJ3VmIipZ0o7WzStnf7vv4Vod58+/hSttv86ks3NzL3e+unOHfw6qbg6Qf9t01sp+/A0AOEaaU8RWlhWacqs2p9UE6+ANZt2mzdQGrFjAUDeWPBQKmg5NraBieECSSYUKNSzE6KB10PuY9nB9HY27R0N7Vbt0cRbG+1b39L1m7K43r4xGmowoMhTo2IYfrv1WgfVTjXc9LeZPADco6zWsV7M8k62XI2s7PzCFFtRw6I+zXvrni9nFFkuvcBRIaADgKF7Rv5mC8B8a1swtjJrZ7K5Mh7K6FpP33Vi7c17qRVs4G0eoVo9j9lfIV2Nyuti4PH3eFAWxj6N+yPIVstthuBHdI+FEC1Yz0D1MaLiLq7nuD/ADv9td02jfPR524M2nDx3id01rn6fh9dbWDmu/RHvb/aaicqVnR0ylkyKF8kp2bcJgCe5fWM7lXtMEzwHuKnA4g7reHUf4r3Lje4Ee+teSdnos/l/m/8Qv8AEakS7qmCtWzXreoccjhDZIjSXLlq8lq+lkC6rG29k3B01IlDMQYI+4NFExN5CebMD97cmOHrK6nTspny3tH0YXV9axcS6D1Cebf+Vp/y08VwwDDcRI7iAfrjwp+aM45JSxavKYP2phg6tcACOsFlygBgTGcFOjIO/or3bqDTUqLxDbwPWHWp0YeUnwqO7SwvNXGTgD0T1qdV93wq4vejJ7rUN5pTWs1gmrJs3BrbMO6uYrBEUhG+alNaiazkosZW/Lr9Lb6K/Co9Uh5c/pR+ivwqPVDMnyKlSpUhColybvZMXhmESt622okaOp1HEUNp5sdov2T/AIif1ChjXJbt4QZG49XCeA7KyF0666AHIpAnokkeBOnkabPdi1bI35QW69WYbvAVzd5HY4UdgONYVI3bjW+AsX7zlbdtmKgk5VJ7gTuB3bzRy3yQxbAf2Sakku4mJMaJOhEGqUr4QntyRxTrxrcGR361NMPyFbUviEGp9W2TEiN7MPhTtORuGGXNfuHL1FBxJ6u2rqT8Ea4ryV3y420SLdrBXSZIRFsvqSdAIB3kkkz2zQ7DI721w5Yvatn8u8k89fBk2wx9a0nXxNWHe/B9hecL2sQbZOYE5VZir6MszIB7Irm34OsLkCjEMY3BlBQdwDA++tKl5EmktuSIiwTDNoNwG7Td4DsrsF4AadlGv+GVhZhMJe+mL6H+W4fjXTD8hLNvX8X4Zj1ribyz53NPKjf0Z6PRHLr5QT1CfKgJbeTvP161aXyXw8QdnntAxRPvN8UC2pyIJM4fDX0/Ya7bZfBudzDxmnuEY2QgGNa4k1J7vI/EL61pwP3ij/uppc5M3SeiLg7A6N76VmvYl4ARNbWjrRhuSl8SSxUfttaAHmJrg+xyN+Js93rf0Kadh2JjIvWrXR2+VdrmFg6XEbuVx8RWBg2O6D3ZvspakHYyehtmlvD6677KBIZhvYmPDQe+uv4jvGcgBMEwcwjzXfrwrZrTYe2AdGhY3H9YSezjFZZZbHo/G4JLI5SXCJthdpW8NhXuvOVLhQBR0mPRRVHaQN/UKEL+EBp6OFMdtzX3CoptfbYGGspmVnFw3GXWRNsqGOkcSPGhVrlORutof8xqk2keZOpTbfstPZ3KJcaGw1yw1o3UdASwZCSp0mAQeO7hS5L4rPhLDHeVg96n/wAhVeWuVt1lyrZVCGDc4C0gA9oipvyWxQezcIEAXnYD5oYsyrPGIUeFZyk+Wb4EnqivKJFHCh+27ea3afiJtHtyyV+DHxp6HodtS6SpthZTOGZgCchVVcbt0ww166bnW5OLG5XEEgg7opVizg0lXB0103QR6vdurhhMOVuLBGQGSZ3wKS6lMTwscBa2C1tZtheojpT2kxE1viGGp3dAwO3NPnBI8KS6qI+wzga35qQO0/f79lcL18jNuHRBBPXAMffqreztBOh010YFurdVS6iK4Jji9lb8uR+dt9FfhUeqQ8uXU4pipkZV17YqPVrF2rOeSptCpUqVMkVO9kk8/ajU84kd+YU0p9sMn0ixl386kTunOIpS4Y0WJzt7LDL2CDw7OIqScieS/pam9fzi2pKIqevcI1fU+qgka7ySd3FihvkSYG/9bdUhwPKpsLaRAN1smTJHOFrjkEKskt0YM6aaaGuDp6lLdHRk1VsSDG7JuABUxDWlEQjJbCqD2JlmBJPjQjDWS90WF2ha58etbCy4EZj0ecn1Yrps/lgl9rqk9NH5shQxRlKli6OIzKWB0MRHdUX2ZGzvxrtO6ALxvX7OFVh6xa6SbgHFSSgkcEbXWvRUlwjJSmlySrbu2MBbuc1iMWqugjI124Cvetswp7Dr10O/HWyj/wA3Z8b1/wCs1SFy7aclrlxy7Es5K72JknvJnzrKYK2Vzgtl+dkaJ6piKrufQS1ey8l2hsw7sXh//wBpx8Xrdb2AOi4vDz2Y1Z99yqo5PckDilDIQVLZZgu8AS9wWlIJtroCRJlgI1mue2+SzYYA3OirErm9XKw/UuIScjEQw11BBp936IE5fqZcqbNtN6l9j9DEW2+o1lti3P1bt7yRh7gK8/Ls5fn2z4inOFt3rRzWrpVhqpS4VgjUEQaXcXlFa8i8l1YzB41FLW7geODDK0fs9Ihj3kUHGJxW+8mKIG8BWUQOsqN1WTscDG4FLg6Jv2Q0rErcZIJHaHmq+5B38S9stjHN2buQKQmgtEqx0X1TcDDXfzJ66mennc3xdXNKqTNbe21QaYBvpPZvk/xMtJ+UubQ4QnsNu8fcanD2BzttmXO7EguZOUk5ZVcxUR0uGhNFcdc6H5KBHERBIiV7TBPiKm3V2P7Ur3h/JV67YSf0BJ/cN75G6uybRB0Fmyh6hZWf5hPuqy8ADcUrd1jUGOBEeY+vzjHLp7c2baRmXMdI0XdBjrOU+FS5V5Ojp80ck1HR/ICTEMeCjuVR8BXVbr/OPgY+FM7amuq3ADE69Q1PjG6oU7O9wS4HWRiDGpgxO6Y099QJtlYm7cNvm3zzLu4KrO6STpHV18KmW0MGt5QGF0EaqyDUEjqnXurpgMI1rDMiXXe7qbZvhgC+gFsK0ETBgSdTO6s8ibZePN21tyBNkcirKDPdPOOd2nQUHWIYGTPHTuouvJ+x83+n/TUOPKLEcLpHcqD/ALa0bb2IP9/c8CB8AKlZWgfx1u9ibfJvDn9U67/V/wBFOtnbHt2FYWQRmIOuvSUkqdAOJqujta/7e9/1H+2tBtK8W/tMSdN4unLHWSW0p9xsmXRdvf8AhFm2tm24EK2XeFzvlg6xlzRGu6Kdo9q0sMUtpEGSqrB0O/xqpLmJY73Y97Mfia5SN8Dypdxmi6Beyd7I2LzlhCTauesuZluBjkdkklHgzAO4V1ucmJ05qwf/ALcQP+01Cre0LiqFW7cUa6K7Ab824GONdNnB7t0KratvYjNC8W6UyertIpal6MX8cquyaXNgtlCm1agGRGJuDXdxs9lN25Orxsr4YhDr/mtiiuy7YSVjQAHMSMxAkGTwjQ9XSolZxCndJ7lYjzAg1axxfg4p4UmRh+TIjS3fHc2GPlLLTLG7JSyAWF1QTH5QWd5Ej+yuNGgO8DdUzv7Vs22Cu4DHcsHMfCKEcoNvWihtG02ZtVzBQZXUGNdDu3j1qnJjjW3Jn2W+LKX5ZooxTZTIyr8KA0e5ZuTiSSMvRXTwoDXTi/Av2PPlyxUqVKrJFTzY4m/ZH+In9QpnT7YX6TY/ep/WtDBFnYXCM5FsZ2cmcokmNZ0A4DWue0No4jCtdw16wMvRAJEPlElSGWQYzGG36ka7qc7U2ycJadhBa4MiyNAMysSY36ChVnlLoBcV10mRI3/sncK5VBQex6eDEp8jzZXLJbIC3MKtxRm15wpchoGsqVYgTwHDqmgfK/amIuWLTXSebBVLe6It2xxA1JDk9szxp6+MsvuYDvEH3iu+HvMmbmrxUNqQCjIT15WBFNZK5N8vQpq4ckAG0D1/CiFtL5sG6EPMTqRlyTmVNVn5xUajjUxe7cPrcy/08PZPwUUzbAKZmxh4O/KlxJ/guAVfcic32DN9COYLa2TKCoKqWIXUDpqFYAruDACe0A6VwxGPzKE/u5LZMzQXaJc66sYUT1AVJBsiz/8AHXwvXh8WNc32LYP/AC7eGIb60p64k/Ys3oi35P5vvNILb+b7zUn/ABHY9leHdeX67ddDsjC+yxPhdtH4rRrXsh9Hm/STb8EvL0WrFrBtaYorXvygMnKFa8qBeJ9Yb40A40U2S3OIuIzuou3HuJaUplWytxsoYkgZjqSDv5w1CtkPbsFObF5QrBulzTNoc2kRJknfQsbGJ3AH/LrWeSaark6cHx85O3sW76QoZCtu3DM5uMLqs9tcrCWtoSYJJYlT2mDAphZwAe9Fq0qm0eczBEKJMS+bdESdNTGmu6tBsZtNBp2bqdts++y5TcuFd+Us2WeuM0TUdxejd/GS/WiwvTOZGZL5ts6w7XDqTvnIxJA1GgEyAeLRFre3EuXnABGZuiT+t1k9RJk9WtA05N3RuUDwH207t7ONki6zqWQSFI3tBAHra6msJrVLUd/TdLjwx3dsL4jGlm5tNI9duInUKO2NSeHwfYXLbTMxCKN5Jgf7mheFw7WklmXSWYkNMnU7jqZ+qopyi26zOJgxplG63/qbr8q1g3wgzShCNy2RPH5V4ZdzO3cjR/NFN8ZyvtOhtqj5W0YmARpoVg6MGgz2VVF3al2fXMcIAHwFFtkYhnYBjOYaT1gTv8DWklJLc5MOfp8s9Ki/3CxsliWO8mSesnU++aXon3k06w6TAECTAkgCe0ndTpsA4BPR0ncwJ01Ongaxo9N5ktmwYMJ3e+thhu2u80gaQ9bG4wvd76Xond76cIdBWwamLWxnaw2rDTRviiGpDydtLaS5dcwN0xuVdTpxOYx/lFBbTauf2z/KFX6q7bWvkrbw6bxBb6TagHxafKk3TEk5qiQbPx+dWxF45bS6IsRMH1iJMsToBJ1HGBHPE8uIJFu2I4Mx1/hGg86A8osYqgWgfyWHUZu14jz1jxNQa/tm6Toco4AcPHea1gpS4OHqcmHBWtW34+hYO0Nu3MSmS7DMpDW2ygFesDKBII6+IHVW3Oc4qc5m51G0OXosmghjm0iOAnQCajXJ/EsxOYzEEE8J0P1VJ7PE9h84pVvuXOUe3cVS5IFy0j0owABlXdu3UBo5yyP5yfor8KB12Lg+ZfIqVKlTEKnmxv0iz+8T+oUzolycs58Xh0mM162s8BLqJoBE/wAdkz2HunoJdBOYSuo0nskCs8qNpWmuKHth3CdIqMkMSSIIJzqRBB00I7ga5UbCNnDtczq4Vllcp3ElZ1HaKgbn78KwyWtj1ukUZVL0Ntr4gKQbXRHU2u/XwoeNov8A4Z+/fRxTaI6dvMRpw3UvRsKf7sjw+xqiLjW6OnNhzud450gOm0m+avg32Gnt3E3UCkqIbdluAniNQDK+qd/ZThtm4U8GH8X+9PsUwu21tvfJRIygqoIyhgNebk6M288abcCFj6tfmA67YccH/iNb/jxv8TzFOTsi3wvD+X/asHYw4XV93+qlUA/vF6/4c128et/IVuOUHaf4BSOw2O64v38a1fYVzgw8j9lGmAdzq1+VDnDbbLsFUgk7uj48dK7tzx16fgY+BppdwNxXt3AAoRFUmSTmAILTGkzu4VvzjfOb+I/bWc0k9j0OjlklFvIqY6t3MQGVQzBm3An3mSYG+jvJ2xtG+C1lrTjWFuZQzRxUBd0jeTrQcXg1tBlHOJILfrsupBB4xuPZR3ZG27C2FtXbcFQqOwV5e2swUZXUI8EzmG/XhSgk+TPrXlSTgNtrcqbrrzZtiyy9B4nOGUkMIPqmRu7KabKCFzcuN0bfSYsZ13KB1kn4Ux2hiecu3Lnz3ZoJJgFpA11MCBPZSxT5URBvP5Ru86KD3Lr/AJqypLg7ccP6FGqb5H219t5wYBVR6oO8t1nu4CoyNlK2uZ5M66HXfO7xpzd1YL1anx+zTzp2DlUmVUDex0VQd3ieoa766ccdKPD+QyqeRxXC2I1j9ntaGsFd2YfX1GnmwDD2z+1HxH10+uYhXDITKnSY3jrjgaD4C8bbqpGqvr/FrWkt0cnTSjjy2+CwsDs+zdLc7e5oCCvSVc0mD62hiBu66cnYuAG/G/8A9LX1A0ExGI10A3nf38PKufPnqFc90fQaL3sOnZuzh/zTnuIPwt1o2E2b7e+T3cf+nQX0huoUvSW6hSv6D7f1YZ5rZnz8T4Af6K53Rs4eqMUx7WQD+k/ChK4hoGgrPpTdQp2Ghe3/ALH9g4PIA1i4X6QzBzHrMBK6CYie2aa4clAX3vvk/POg8iZ8KapimC98n+Iz9dZ58hV62JOvUsqO7XN5VLNMaqNDHbFmVW0G1JztpJYmQJ1Hb7qj2O2Y9sAsJU8R9fVUjt3MzNcO6YHcPuaRLXWNtlPSU6EQYgtPSjgJ8K6obKj5rrJd3LKRz5I+vB3G2fqqZbLsh87PAVLZboKqktmVFBkGQSxkRwqvuT1xkvgTuVwfBCfiPhU45OYR8TdgMVRVLOdY6kkdeYkj6JqdP9Z1rOn0zf8AggPLEfnJ+ivwoHUn/CJgeZxjJM9BDPeKjFdJ475FSpUqBCovyRH59hN5/OLW7f8A2i9dCKI8nbhXFYdhvF62R3h1NAHpt8FbuA22ghpVlPEbiDHf8KoDH4i2LlxUBCrcdVMzKhiAT2xFWrgtvXEecjkSW9Xe3WfOfAVTboeOpnUnfPXWetTNoOWPgzdxYH6wrC4sHcwprfT3Gufph0zAROsDX761OhG/2zIgj6VHVWwxP3mhjuCBovXpv1G4yaysf+qO2i110wp6T2Vn0nsoUW7T5mklztPn9tS8aNF8hIK+kDqrYXx9xQwsT+sfd9lYDt87zFLtFfeMgr6QOv4135wddAxe63HlFdjcYASQAdQSDqOsa6ik8Rrj+TS5QW5wddZN7toCcewMQD3V0XFE7jS7LNfvWHgNi6K2a8NWPf30EtYtiSBGlORJ30u1uU/lI6Xp5HuE4sd51qZ8nURGCXLYLNaF5nYaKLoPNhJ0kLqT1tHXMPw1vNlT57Bf42C/XVm8oNnTaZg4UDLbW4663FQOsKR0VVW1jqAk6CdDx22yAcsMDbt3jcsiLbOyR1MNfeOP7NRbF6Xp6yp+H1zVnctNmBMFxd0aznuQRJyrZEDuBJPEseqqyx4JuJGshd2uuaKqJEvZJLhaTp5so+utSx4lf40/1U4fk9jhr6JfGv8A8czM9WWaD37r22a25ZHUwysmVlO+CCois+0z1PvBeB/zg+en8Q+qlzg+ev8AMfgtDGxsD12nyrjaN662Szz1xvmoXZo7loWIl/IfQMBydx8rdw/9oprjMZlJQuJHrLlykee+nFzkrtKP0XF8T6rNp3T9VBtqbHxFlQ1/D3rKkwGuW2VS0EwCRqdKpYjKfyDa2Q/t7Qkb59wra5jNNNTET1D/ANUCwagmiKLSeNWP7wyOFEj5M4FrlwLby5kXOobWWDIoC9bDMWE/Mo1y0vBjbxCprZKsXAPTHO5XBg67xu7BWn4O7gFy9mWVyKXMEjIjE5CoG52KgnhFH+UWyUs4G9bm3ne0bzIhGbN0WGYZiQoBgGBMCnZx+SvNg7MtvtZbDSbZe56pAJXmnYQdYmB11cezrVuzbCWVCLMwCSSd0sTr4mqp5Ka7bsZiSSG1JAM+jPxgDqFWlhrueSpJA3QdNf6jukz2Dca3hRi2+CmfwrPO0H+ivwNQ6ph+FU//AJB+PQTq3x2VD6ZAqVKlQAqIcnjGKw/763/WtD6fbDP5zY/ep/WKALtXEmRrx7aqrEWsruvzWI8iR9VWBz9Q3lNay3yw3XBm8RAYecH/ADVEkbgt0mh9yxoez7/ZRENXG4Iaai2gasYc1r8K6Ydc7BUBZiYUKJJP1mu97UbgO0Ua5EbPBum6262IXtdgR7lnzFWnZnpoYYXk/ibjZeZde24rIo8WFd35I4r5inudfrqeBh2nxFaFoO4/xU6RWkgC8nsX7B/5ftrne2NiF32LvghP9M1YZvHrasekHrNFINJWN3CuPWtuO9G+sVzPVqeEa6dw4VaXpp6z51j0viD46UULQVVctgabu+uowNyM+R8vzsj5fOIqz/Su77+FbenH5x86A0FaYBPv9nZRAUU5R4dFKuihcxOaBAJ0MwDAO+hOapZS2HVrVkHaNPGrd5NYMobCejubaWwxWCyi7zefpLuQkp2anrqnRdysjDeCCO9TNW5sfaVxLwu2szWTYdizghWulc5UCdSrKmvUd+pqCmDeVKYi7hH9I5s3bt7D2QiIUi4UF5l1YzBZVk8ZquNuMH2iZ9simBB0cLuO41YW2dpE3raMFIw3O4nETDA3G1OYSJIGQafPHVFV5s7AucSt26IUPnYlgSSNRxJJJinH8QpcUXr+P7JYn8qNSdVQz/NQjlPgsFtBUF53Rk9W4qAXAOKElWlT1bgdaiv42X5wrZdqA/rDz/3rXUToQ5sfg52dmBOMulfmHm1JHUWjTwjwqebMwNqymTColtNJ5oLLHdLEEs57zVfjHg/rDzFbLiF4R4GhSrwJwLKZG3ww7BMz76Z7R2bbvKq37POhWzIHUMA26Y3Ex1g1Ck2i43XHHdcb7a7DbN4f3j/xmnrF22Rz8LGzrdrEYc2rNuyr2jIRFTMyvvYKAM0MKhYNTHl/iLl6zad2zcyxEmJC3AAdw16SW99QsVnLctKibchrqhsVmXMotB2GbL0FfpDfxJQcd/lNOXDYcWLwsqoe5zNrMR0zny3CCYzEC3aQQaqvYuMFu4GIBDDKwkjQkHeNRqoqUbf2xcuOrjKhB/JqpD9NiBnYx0jAUAEaAdpqCq3I9s246Y9r5QkJIUncWK5AQTGcb93umpVa2iQiJnyqBBJEDLqWbomSzREyN5neKYNgBGUEZVAE5tTAjwre1YPA+UHzHVvqHN+A0kG5bXlfFuyAhSFgEQYjqFAKOcsUjEkfsr8KCV0x4RhLkxSpUqYhU92L+kWf3if1CmVEOT4/OrH723/WtAFlvP3FD9p2hcQq4PWCAZB6xUmNgdlaNhh95rPUzopFa3dm3QdIYde73H7ayMO+5l8ZFWM2CWuZwIqXuCRXPoRnUGKNYfGZECqkKN3jqT3zUoOzx1VodmL1UK0OkR78YnqpHaLdtHzspeqtDsgUWwpAL8ZvWp2q9HG2MK5tsYdVGphQFO1mrH42NF/xKPuK0Owgf/X+1GoVAv8AGZrHp5oi3J4Vxbk52mixgzHPnTu18v8A2aGBvKpC3Jx+D+6mlzkrenosvjNCZLTB2eV7RUr5NbZYIba4gWDG9gCpiIiVOVtN46vGgtvk5iQf7sj6Tf6a7Lydu7ugPEk/CgaH20btuBZtHOzHPduEzJk6Kd5kkyTvmmfonZRPBbIyDfJ4mPd3U8GB7RUlgIYPv862XAdpo+uDNb+i9nuNG4bEfGze0+dZ/Fp4ORR8Yethhz1fCjcKRHvxfcG5/cK3GDv8HBqQ+j/eKwbA6qe4UiPXsNiGVlIVlYQRmI+rfx8KCNyfxI/UU9zr9cVPUt/eTWy2x9zTticUQO3sfExBtHsOZP8AVRvYmzriMHuDVfVWQY4ZjB3wTA7e6pELA6635nqoBJI4i6eIFbBh1V25qs5PvpSArHlz+lN9FfhUeqR8vB+dt9FfhUcrZcHNLlipUqVMQqdbMxAt3rdwiQjqxHWFYNHuprSoAsY/hCs+xuea1g/hBs+xuea1XdKlSK1MsP8A4g2vZXPNaR/CDa9lc81qvKxRSDWyxP8AiDa9i/mta/8AEC17J/5ar6lRSDWywV5fWvZXPNaR5f2vZXPNar6sUUg1ssI8v7XsrnmtYPL2z7K55rVfUqNKDWywPl7a9lc81rPy+teyfzWq+pUaUGtlhfL+z7F/Nax8vbXsrnmtV/WKNKDWywPl9a9k/mtIcvrXsX8xVf0qNKDWyfnl5Z9i/mtL5d2fZXPNagNYo0oNbJ/8vLXsn81pHl3a9i/mtQGlRpQa2T/5e2vZXPNaQ5e2vZP5rVf0qNKDWywfl/a9k/mK2PL+z7F/Nar2sUaUGtlh/L+z7F/NaXy/sexfzWq9rFGlBrZYZ5f2fY3PNftpfL6z7K55rVe0qKQa2WB8vLPsbnmtY+Xln2NzzWq/rNFINbLA+Xln2V3zWsfLy17K55rUApUaUPWwpyj2mMReNxQVBAEGJ0EcKFUqVMgVKlSoA//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8" name="Picture 6" descr="Toyota Tacoma"/>
          <p:cNvPicPr>
            <a:picLocks noChangeAspect="1" noChangeArrowheads="1"/>
          </p:cNvPicPr>
          <p:nvPr/>
        </p:nvPicPr>
        <p:blipFill>
          <a:blip r:embed="rId3" cstate="print"/>
          <a:srcRect/>
          <a:stretch>
            <a:fillRect/>
          </a:stretch>
        </p:blipFill>
        <p:spPr bwMode="auto">
          <a:xfrm>
            <a:off x="4267200" y="3886200"/>
            <a:ext cx="4048125" cy="2428875"/>
          </a:xfrm>
          <a:prstGeom prst="rect">
            <a:avLst/>
          </a:prstGeom>
          <a:noFill/>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effectLst/>
              </a:rPr>
              <a:t>Conference Humor For </a:t>
            </a:r>
            <a:r>
              <a:rPr lang="en-US" smtClean="0"/>
              <a:t>500</a:t>
            </a:r>
          </a:p>
        </p:txBody>
      </p:sp>
      <p:sp>
        <p:nvSpPr>
          <p:cNvPr id="50179" name="Rectangle 3"/>
          <p:cNvSpPr>
            <a:spLocks noGrp="1" noChangeArrowheads="1"/>
          </p:cNvSpPr>
          <p:nvPr>
            <p:ph idx="1"/>
          </p:nvPr>
        </p:nvSpPr>
        <p:spPr/>
        <p:txBody>
          <a:bodyPr/>
          <a:lstStyle/>
          <a:p>
            <a:pPr marL="990600" lvl="1" indent="-533400" eaLnBrk="1" hangingPunct="1">
              <a:buFont typeface="Wingdings" pitchFamily="2" charset="2"/>
              <a:buNone/>
              <a:defRPr/>
            </a:pPr>
            <a:r>
              <a:rPr lang="en-US" sz="3600" dirty="0" smtClean="0"/>
              <a:t>Answer: What is “what if there was a big snow storm and we needed milk for the kids”? </a:t>
            </a:r>
            <a:endParaRPr lang="en-US" dirty="0" smtClean="0"/>
          </a:p>
          <a:p>
            <a:pPr marL="609600" indent="-609600" eaLnBrk="1" hangingPunct="1">
              <a:defRPr/>
            </a:pPr>
            <a:r>
              <a:rPr lang="en-US" dirty="0" smtClean="0">
                <a:hlinkClick r:id="rId2" action="ppaction://hlinksldjump"/>
              </a:rPr>
              <a:t>Back</a:t>
            </a:r>
            <a:r>
              <a:rPr lang="en-US" dirty="0" smtClean="0"/>
              <a:t>						</a:t>
            </a:r>
          </a:p>
        </p:txBody>
      </p:sp>
      <p:pic>
        <p:nvPicPr>
          <p:cNvPr id="4" name="Picture 6" descr="Toyota Tacoma"/>
          <p:cNvPicPr>
            <a:picLocks noChangeAspect="1" noChangeArrowheads="1"/>
          </p:cNvPicPr>
          <p:nvPr/>
        </p:nvPicPr>
        <p:blipFill>
          <a:blip r:embed="rId3" cstate="print"/>
          <a:srcRect/>
          <a:stretch>
            <a:fillRect/>
          </a:stretch>
        </p:blipFill>
        <p:spPr bwMode="auto">
          <a:xfrm>
            <a:off x="2590800" y="3541396"/>
            <a:ext cx="4876800" cy="2926080"/>
          </a:xfrm>
          <a:prstGeom prst="rect">
            <a:avLst/>
          </a:prstGeom>
          <a:noFill/>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effectLst/>
              </a:rPr>
              <a:t>Conference Humor For </a:t>
            </a:r>
            <a:r>
              <a:rPr lang="en-US" smtClean="0"/>
              <a:t>600</a:t>
            </a:r>
          </a:p>
        </p:txBody>
      </p:sp>
      <p:sp>
        <p:nvSpPr>
          <p:cNvPr id="51203" name="Rectangle 3"/>
          <p:cNvSpPr>
            <a:spLocks noGrp="1" noChangeArrowheads="1"/>
          </p:cNvSpPr>
          <p:nvPr>
            <p:ph idx="1"/>
          </p:nvPr>
        </p:nvSpPr>
        <p:spPr/>
        <p:txBody>
          <a:bodyPr/>
          <a:lstStyle/>
          <a:p>
            <a:pPr marL="609600" indent="-609600" algn="ctr" eaLnBrk="1" hangingPunct="1">
              <a:buFont typeface="Wingdings" pitchFamily="2" charset="2"/>
              <a:buNone/>
              <a:defRPr/>
            </a:pPr>
            <a:r>
              <a:rPr lang="en-US" dirty="0" smtClean="0"/>
              <a:t>President </a:t>
            </a:r>
            <a:r>
              <a:rPr lang="en-US" dirty="0" err="1" smtClean="0"/>
              <a:t>Uchtdorf</a:t>
            </a:r>
            <a:r>
              <a:rPr lang="en-US" dirty="0" smtClean="0"/>
              <a:t> spoke of selfishness, and pointed out that this similar word was this years word of the year from the Oxford Dictionary.</a:t>
            </a:r>
          </a:p>
        </p:txBody>
      </p:sp>
      <p:pic>
        <p:nvPicPr>
          <p:cNvPr id="47106" name="Picture 2" descr="https://www.lds.org/bc/content/shared/content/images/leaders/dieter-f-uchtdorf-large.jpg"/>
          <p:cNvPicPr>
            <a:picLocks noChangeAspect="1" noChangeArrowheads="1"/>
          </p:cNvPicPr>
          <p:nvPr/>
        </p:nvPicPr>
        <p:blipFill>
          <a:blip r:embed="rId2" cstate="print"/>
          <a:srcRect/>
          <a:stretch>
            <a:fillRect/>
          </a:stretch>
        </p:blipFill>
        <p:spPr bwMode="auto">
          <a:xfrm>
            <a:off x="3505200" y="3686174"/>
            <a:ext cx="2543175" cy="3171826"/>
          </a:xfrm>
          <a:prstGeom prst="rect">
            <a:avLst/>
          </a:prstGeom>
          <a:noFill/>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effectLst/>
              </a:rPr>
              <a:t>Conference Humor For </a:t>
            </a:r>
            <a:r>
              <a:rPr lang="en-US" smtClean="0"/>
              <a:t>600</a:t>
            </a:r>
          </a:p>
        </p:txBody>
      </p:sp>
      <p:sp>
        <p:nvSpPr>
          <p:cNvPr id="52227" name="Rectangle 3"/>
          <p:cNvSpPr>
            <a:spLocks noGrp="1" noChangeArrowheads="1"/>
          </p:cNvSpPr>
          <p:nvPr>
            <p:ph idx="1"/>
          </p:nvPr>
        </p:nvSpPr>
        <p:spPr/>
        <p:txBody>
          <a:bodyPr/>
          <a:lstStyle/>
          <a:p>
            <a:pPr marL="660400" indent="-660400" eaLnBrk="1" hangingPunct="1">
              <a:buFont typeface="Wingdings" pitchFamily="2" charset="2"/>
              <a:buNone/>
              <a:defRPr/>
            </a:pPr>
            <a:r>
              <a:rPr lang="en-US" b="1" dirty="0" smtClean="0"/>
              <a:t>Answer: What is </a:t>
            </a:r>
            <a:r>
              <a:rPr lang="en-US" b="1" dirty="0" err="1" smtClean="0"/>
              <a:t>selfie</a:t>
            </a:r>
            <a:r>
              <a:rPr lang="en-US" b="1" dirty="0" smtClean="0"/>
              <a:t>?</a:t>
            </a:r>
          </a:p>
          <a:p>
            <a:pPr marL="660400" indent="-660400" eaLnBrk="1" hangingPunct="1">
              <a:defRPr/>
            </a:pPr>
            <a:r>
              <a:rPr lang="en-US" dirty="0" smtClean="0">
                <a:hlinkClick r:id="rId2" action="ppaction://hlinksldjump"/>
              </a:rPr>
              <a:t>Back</a:t>
            </a:r>
            <a:r>
              <a:rPr lang="en-US" dirty="0" smtClean="0"/>
              <a:t>					</a:t>
            </a:r>
          </a:p>
        </p:txBody>
      </p:sp>
      <p:pic>
        <p:nvPicPr>
          <p:cNvPr id="46082" name="Picture 2" descr="https://31.media.tumblr.com/f79944f69b907c955b28972efc0e1763/tumblr_inline_n1ru8txbov1qz4c0y.jpg"/>
          <p:cNvPicPr>
            <a:picLocks noChangeAspect="1" noChangeArrowheads="1"/>
          </p:cNvPicPr>
          <p:nvPr/>
        </p:nvPicPr>
        <p:blipFill>
          <a:blip r:embed="rId3" cstate="print"/>
          <a:srcRect/>
          <a:stretch>
            <a:fillRect/>
          </a:stretch>
        </p:blipFill>
        <p:spPr bwMode="auto">
          <a:xfrm>
            <a:off x="3962400" y="2895600"/>
            <a:ext cx="3200400" cy="3200400"/>
          </a:xfrm>
          <a:prstGeom prst="rect">
            <a:avLst/>
          </a:prstGeom>
          <a:noFill/>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2800" b="1" dirty="0" smtClean="0"/>
              <a:t>Scripture Mastery for 100</a:t>
            </a:r>
          </a:p>
        </p:txBody>
      </p:sp>
      <p:sp>
        <p:nvSpPr>
          <p:cNvPr id="16387" name="Rectangle 3"/>
          <p:cNvSpPr>
            <a:spLocks noGrp="1" noChangeArrowheads="1"/>
          </p:cNvSpPr>
          <p:nvPr>
            <p:ph idx="1"/>
          </p:nvPr>
        </p:nvSpPr>
        <p:spPr>
          <a:xfrm>
            <a:off x="457200" y="1600201"/>
            <a:ext cx="5410200" cy="990600"/>
          </a:xfrm>
        </p:spPr>
        <p:txBody>
          <a:bodyPr>
            <a:normAutofit fontScale="85000" lnSpcReduction="20000"/>
          </a:bodyPr>
          <a:lstStyle/>
          <a:p>
            <a:pPr eaLnBrk="1" hangingPunct="1">
              <a:defRPr/>
            </a:pPr>
            <a:r>
              <a:rPr lang="en-US" sz="4400" dirty="0" smtClean="0"/>
              <a:t>What is </a:t>
            </a:r>
            <a:r>
              <a:rPr lang="en-US" sz="4400" dirty="0" err="1" smtClean="0"/>
              <a:t>Mosiah</a:t>
            </a:r>
            <a:r>
              <a:rPr lang="en-US" sz="4400" dirty="0" smtClean="0"/>
              <a:t> 2:17?</a:t>
            </a:r>
          </a:p>
          <a:p>
            <a:pPr eaLnBrk="1" hangingPunct="1">
              <a:defRPr/>
            </a:pPr>
            <a:r>
              <a:rPr lang="en-US" dirty="0" smtClean="0">
                <a:hlinkClick r:id="rId2" action="ppaction://hlinksldjump"/>
              </a:rPr>
              <a:t>Back</a:t>
            </a:r>
            <a:r>
              <a:rPr lang="en-US" dirty="0" smtClean="0"/>
              <a:t>				</a:t>
            </a:r>
          </a:p>
        </p:txBody>
      </p:sp>
      <p:sp>
        <p:nvSpPr>
          <p:cNvPr id="81922" name="AutoShape 2"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63500"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4" name="AutoShape 4"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63500"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6" name="AutoShape 6"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63500"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8" name="AutoShape 8"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63500"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30" name="AutoShape 10"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63500"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32" name="AutoShape 12" descr="data:image/jpeg;base64,/9j/4AAQSkZJRgABAQAAAQABAAD/2wCEAAkGBhASEBAQEBAQEA8QDRAPDw8PDw8PDw8PFBAVFBQQFBIXGyYeFxkjGRUSHy8gIycpLCwsFR4xNTAqNSYrLCkBCQoKDgwOFA8PFCkYFBgpKSkpKSkpKSkpKSkpKSkpKSkpKSkpKSkpKSkpKSkpKTU1KSkpMykpKSk2LiwuKSwpKf/AABEIAL4BCQMBIgACEQEDEQH/xAAbAAABBQEBAAAAAAAAAAAAAAAAAQIDBAUGB//EADwQAAIBAwEGBAMHAgQHAQAAAAABAgMEESEFEjFBUXEGEyJhMoGRFEJSobHB8BXhIyRy0UNigpKissIW/8QAGQEBAQEBAQEAAAAAAAAAAAAAAQACAwQF/8QAHhEBAQEBAQACAwEAAAAAAAAAAAERAhIDEyExQVH/2gAMAwEAAhEDEQA/APKwAAQAABAAAkAACQAAJABUhygRwwCXyWNlAjhgCuImCGAAwBAAGAwSIAARAABIAAYJABcCEigAEgKhMCkgAARkIAuBMCyADAYBABd0N0iQByiG4Sw0WMR6pMlp0Q1qckjSLEKI6FMkUTOtyI/LQ10SfA0tOK0rcT7MWhyiWjGfKiN8o0XSJKVnktPlmq3YfZmbSsn0LFDZjbXcz6a8OddoxjoM7qfhr0Zwv3M+v4fljOHjsH2H6nJSgJg1bnZzT4YKjtWbnTneMVcAWZUcEcqZrWfKIMDnETA6MJgAAhgAVIcoFpnJoEqpjvIf8Qa1hjpieW+hty2bjuMnYtcjPpfXWT5Q6NI0nYS6COxemhel4qlG3CVqdNsvYrw5TWF0f6luWxoPkl2Me46z4rjjFSHKBt3WxGpenUh/pck8D6g+us+NIkVI0Fs944EE6eGWnziGMAZJgjmtRRrkMTHuIiiTJVAfGIImiiahIRNC1t8lTGh0WwdmOazyRmtRZ2bsnf5HT23heLhHho8t/MdsrZuFoaPmSi8I5usV7jZVNy3YrRQXzxzK/wDTo5cWtDT8mTxJ6PohWsszhYdz4QpVcJLDb4+xyG0fCdSlUlCUeD0fJrqj1yzt447ai7Rs6dWGJfEuD5msubBv8eB3eypRb00yUalm+h69deHYvKaWORky8Hp5/IJ3RfjleXzt2iKVI7i/8G1IPhlcjMr+Gqq+48dcHSfJHO/HXMeX7AoG/PYU0vhf0GU9izb0iPuM/XWRToMsQtjoKfh+WOBpWHhnKzLToF7bnxOXo7Pb5Fn+lP8AD/4nd0Ni044WO5c+xU+i/wC1mfbf1xyMqaY2NFPQWUWkRwrNMy0t0rSKWC5ToR00WnsZivMMsq7Cn8L1WehU81cCOdxkqVarLFqedVZI1jOSj57ySRuBxnV5rJmV7bLZfp1R/wBkbeVohiv5c5WjhkWS5tKi4yeWn2KR1jh1+AACoWSpFinHQZSp6mvaWG8FrcinShqeheBbLejLK00OdobCZ1PhuE6LWPhbxL6mdbzHUfYY09VxCnQi5ZZPWhvJMKUCw6Lmit146GJVi8nQqOSGrszeeeXEryp0zrJyNHyslqhszCLcbNDOaze4568oPkOtrCTWcG3OwTY5Ut2LwsvHDqH1r7GFX2Xl5ktEV7qzjBYwsvXgb06LqRWdFxafEp7TtY8U+CxjPAxecb561zFe3g18Kz2Kf2KK5IsVZtN9yzbUN5Zlojk6qCt8ZeNOY3ODZqW2FlcH9DNnb5klw5Noip1KzTD7V7v6l6dpFS3Ws6cQ/p8ejFPP6l4loyvXuovDTMirdN8SHzD0Th4r8rZd1Fsk8/BhKp7j/tD4ZHyp8rcV0QV7kzoXA2dXLDyfa554+FddTP3vcVSHBOm9RqLky7Cu93ic3G4fUu220eXQz5dJ2h2hGWdSgzSvZKSyuBms1GOgOiNHRFmLVBanQ7HpttGDarU6/wAO22WmZrpy6vZVksJs6C12bFrRLjxOc2htGNKKj97QbZ+L2sLihkatdy6Cxj2IfseOBj23imM+K3V+ZoW214s3kc/y06dBYJo00QK6jproyCG1IttReWjWOd2tKKCRDb1MrItaphC55+UFxdqHHh+hlX+3FFZhr+gbXvVutNZOdur6ONI+rHyOPVr088xfe35Yy3llOvtXKaMWteNlWddvmcrrtMXqlw2zbtdl1pKEuG9yemF1Zk7BnTjUU6j4P0r36nVT8Q0Y/eX7hOTer/DnYtw3JfJrqYjpeXUe98GPi6MXa3i/daUMNPmcxtPxJKWGnz1XLsFn+GX/AFs3V9ThvPeTfHiZf/6N/i/I56tdOXHqR7z6/mPhXtyDY3I2TEUj14+YfkExmRyYYT1MVSIxxYdSxmPTIEx6kDSXIsZjExQOr1CWU0VqkcMfaVMSTfDOvYs3VFPVcCdFHA+ERVAmpwBYsWdPVHoHhq0xHJxmzqXqR3canlWk5cHu4XfANxz/AIju27ipronhdkjPo12nxKtau2228vqwhM3Ixa6C0vn1Nq22jJc8anJ0auMdf0NK3q5NYnVUdpylUTbeI5f/AExTbLWyq3qWeehhRe7o/ilFLH4YvDy/d6dkzb2RHVfIYq6200g2yOpWym0/bsx116YRiuhh1toOOkXrzfLPJFWJP6qX16tfc5+7qcTW2ilNSnTWqb34rkvxJdOOcHPV6pxsdtQzmValUKtYp1qyDDq4roq1bp54lWVf3IJVww+lmdw3zK85jHVI3VNSLUqkP819SvvC57/kI1ybY3Ioh0eI5MVMYKmRPyOTIxyZI/IuRjYikGNRMpDoyIVIemBWEy/YVE8wfPVGZFk1OeGmgalXZ0sMlp0ybdylLqkySnTM11kW9mU/Uu51fiKajYr3nDBzezoepGx41q7tpQX4p/8AzkD/ABx8qg+lVKW8SQkdo4tOjV1NixeWlnHXLxpzZz9GRs2U8Ry+LTS9lzf7fUTG/WqqVR4xwitOGVFLT20N7Y0nvR9uL6LqYFvR9WZPci5cZP1Y9o8X+hu2dxvaJKMc53Y6Z6ZfNjDXW3j3qW8uhx93Uw+zOvcf8BJfhON2jo2FHKjC4xU10Ut6La5Kacc/LOfkZu0INcVh8XzUk/vJ81nOq9h91U/ddiGFffgoPjDfeeOI/E3jjj4849tDFdIyq8zPqzLl3FxbT5Mz6jMgyUiCcx05EEmKP8wFIhyKmRTqYb3b6EGQ3v5hiNYLEFENPIAFQhEJjsjQInAIhxGFQ9DYigUkWSxZAmTUwLdsNacX7tFyESpst/4S9pv9i5BnOu/K7ZL1IueO6v8Al7VdZTf0SX7lO2lqiz42hm1tZdJ1I/WKf7Fyb+nGKRLTZAiWDO8cV+hjmbVG4w8RSW7iKbSbSX99TCtnqu5pW0sv5kY6CjJuWeOdc8zd2atUc9Zy4HUbHp5aFOvt1ij3TOJ2vU1fdnYbVr7lFLm1+xxe1KqnmfPPrXRv72Oj/X5GauWDdVDJq1XnKeGuDTw0X7qRk3E9TDR91cbyjwba1Xw4fBpPhh4TxyyzPrafunxQtSZXnMlpjkMkwkxjZLQxrYOQxyFaXeDe/mRm8G9/NBZ1lBgURs04AQMiNgigMAiemOyNBMkkTHJkaHJkYkRJFkSHJgW7smp6JLpJP6r+xfizI2TP4l7I1KTMV25/S9bS1NPxHRc9nqS/4NaMn/pkt39WjHpS1Om2dHzba4pfioTx3Ucr80gjbzYkgxklhsdA7OK5RZp2hlUTTtWSdBY8jtPDNLM4/mcTs7LaSWex3/hVxTxnLcdenZdTSS+Jq2qXscdWqerupLvmLSX1wdP4nzvs4u9qGK1P0zbuZlXDL13Wzrz5+/uZdaRlIJyK8pD6tbGuE+WH76ZIWwJWxjYNjWxBGMkxzYxkgGO/0YgvzQsswa2I2IbcQ2AjYmQRwCZFAnJijByZI9CpjEx2SR6kORFkfGRVtpbMliXdM2KcjG2djPyeC9QvYNqKksvgjFdOa1abOo8Kz9eOqee2DlLc6fw1pN/6Jf8Aqwx0ee3SxN9xsZC3kvWyOEjpHG/tdoSNS0a4vh0T1b/2MalI0LaWppOlsLh4wsJPilz7vizvPClL1J+2ey6nn+y45aPTvC9viLny3cEr+lPxfUWV2wcDf1DrvENxvylHnvZiur5x+fL+5w19W1MNfpQuKhQqTJq0ylVmSRVmMbHbjlotW+BGwWBsa2JJjciCjci5GkChkANJkiZAQXEAAEgKICZklFyJkTJI9McmRZF3iSTIqYxSBsjqR5x7DaNXdkpc08rvyCK5A4fkC1JK8qNuW/LOmWm1w4cC1beILqG7uXFSG7wal751fP5mfy9uHcIwz/vyXcltWqd5KUvU8ttvOMavUuRMndNKhLRGoZVyiaNoZdJmjazNNOr2NHLR6nZYp2yf/Ln6nlewp+pdz069q/5NNfgSDouD25Xe/LXnp+zRzG0K2Xnm8579TY2pcZyny+F/PVfqzmbmoZbqvVmVZyH1JkEmAMqvQY2LUegwBpWxrYjYyc8EDt4MkErhCxrJiNTqQbwxMdkdTLEYqY5QzknIwAYCggYACAABEAAEAiRQI0SRmRSKjJrRZIpvGnQlheyj8OnyTIJSy23xbySG8K6j7J8hgZBHl21qaYKUJ4zonlc+XuNyMTZhVS5/mXre5jxysd0cxvC77HTr0XZ+1adJb05JJNd/od3aeO7Sps+4k6nqt45lFr1Si5JRlFc1mSX0PBFdSxjLw+OvFdH7ElG8lGM4qTSnHdkk8KUd5Sw+qzFP5IrdanTpL7xhGctItR1cs4b9ksFKO2YTeNY+8sHPtiZAem3e3WFlYZnO+l/OZWchMkr00aF2n8WvVZxn58h8qy6mZkMhh9Lju0QVq2SICwegKmIKKizSr9SXzv5oU0P3X/Mgc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34" name="AutoShape 14" descr="data:image/jpeg;base64,/9j/4AAQSkZJRgABAQAAAQABAAD/2wCEAAkGBhASEBAQEBAQEA8QDRAPDw8PDw8PDw8PFBAVFBQQFBIXGyYeFxkjGRUSHy8gIycpLCwsFR4xNTAqNSYrLCkBCQoKDgwOFA8PFCkYFBgpKSkpKSkpKSkpKSkpKSkpKSkpKSkpKSkpKSkpKSkpKTU1KSkpMykpKSk2LiwuKSwpKf/AABEIAL4BCQMBIgACEQEDEQH/xAAbAAABBQEBAAAAAAAAAAAAAAAAAQIDBAUGB//EADwQAAIBAwEGBAMHAgQHAQAAAAABAgMEESEFEjFBUXEGEyJhMoGRFEJSobHB8BXhIyRy0UNigpKissIW/8QAGQEBAQEBAQEAAAAAAAAAAAAAAQACAwQF/8QAHhEBAQEBAQACAwEAAAAAAAAAAAERAhIDEyExQVH/2gAMAwEAAhEDEQA/APKwAAQAABAAAkAACQAAJABUhygRwwCXyWNlAjhgCuImCGAAwBAAGAwSIAARAABIAAYJABcCEigAEgKhMCkgAARkIAuBMCyADAYBABd0N0iQByiG4Sw0WMR6pMlp0Q1qckjSLEKI6FMkUTOtyI/LQ10SfA0tOK0rcT7MWhyiWjGfKiN8o0XSJKVnktPlmq3YfZmbSsn0LFDZjbXcz6a8OddoxjoM7qfhr0Zwv3M+v4fljOHjsH2H6nJSgJg1bnZzT4YKjtWbnTneMVcAWZUcEcqZrWfKIMDnETA6MJgAAhgAVIcoFpnJoEqpjvIf8Qa1hjpieW+hty2bjuMnYtcjPpfXWT5Q6NI0nYS6COxemhel4qlG3CVqdNsvYrw5TWF0f6luWxoPkl2Me46z4rjjFSHKBt3WxGpenUh/pck8D6g+us+NIkVI0Fs944EE6eGWnziGMAZJgjmtRRrkMTHuIiiTJVAfGIImiiahIRNC1t8lTGh0WwdmOazyRmtRZ2bsnf5HT23heLhHho8t/MdsrZuFoaPmSi8I5usV7jZVNy3YrRQXzxzK/wDTo5cWtDT8mTxJ6PohWsszhYdz4QpVcJLDb4+xyG0fCdSlUlCUeD0fJrqj1yzt447ai7Rs6dWGJfEuD5msubBv8eB3eypRb00yUalm+h69deHYvKaWORky8Hp5/IJ3RfjleXzt2iKVI7i/8G1IPhlcjMr+Gqq+48dcHSfJHO/HXMeX7AoG/PYU0vhf0GU9izb0iPuM/XWRToMsQtjoKfh+WOBpWHhnKzLToF7bnxOXo7Pb5Fn+lP8AD/4nd0Ni044WO5c+xU+i/wC1mfbf1xyMqaY2NFPQWUWkRwrNMy0t0rSKWC5ToR00WnsZivMMsq7Cn8L1WehU81cCOdxkqVarLFqedVZI1jOSj57ySRuBxnV5rJmV7bLZfp1R/wBkbeVohiv5c5WjhkWS5tKi4yeWn2KR1jh1+AACoWSpFinHQZSp6mvaWG8FrcinShqeheBbLejLK00OdobCZ1PhuE6LWPhbxL6mdbzHUfYY09VxCnQi5ZZPWhvJMKUCw6Lmit146GJVi8nQqOSGrszeeeXEryp0zrJyNHyslqhszCLcbNDOaze4568oPkOtrCTWcG3OwTY5Ut2LwsvHDqH1r7GFX2Xl5ktEV7qzjBYwsvXgb06LqRWdFxafEp7TtY8U+CxjPAxecb561zFe3g18Kz2Kf2KK5IsVZtN9yzbUN5Zlojk6qCt8ZeNOY3ODZqW2FlcH9DNnb5klw5Noip1KzTD7V7v6l6dpFS3Ws6cQ/p8ejFPP6l4loyvXuovDTMirdN8SHzD0Th4r8rZd1Fsk8/BhKp7j/tD4ZHyp8rcV0QV7kzoXA2dXLDyfa554+FddTP3vcVSHBOm9RqLky7Cu93ic3G4fUu220eXQz5dJ2h2hGWdSgzSvZKSyuBms1GOgOiNHRFmLVBanQ7HpttGDarU6/wAO22WmZrpy6vZVksJs6C12bFrRLjxOc2htGNKKj97QbZ+L2sLihkatdy6Cxj2IfseOBj23imM+K3V+ZoW214s3kc/y06dBYJo00QK6jproyCG1IttReWjWOd2tKKCRDb1MrItaphC55+UFxdqHHh+hlX+3FFZhr+gbXvVutNZOdur6ONI+rHyOPVr088xfe35Yy3llOvtXKaMWteNlWddvmcrrtMXqlw2zbtdl1pKEuG9yemF1Zk7BnTjUU6j4P0r36nVT8Q0Y/eX7hOTer/DnYtw3JfJrqYjpeXUe98GPi6MXa3i/daUMNPmcxtPxJKWGnz1XLsFn+GX/AFs3V9ThvPeTfHiZf/6N/i/I56tdOXHqR7z6/mPhXtyDY3I2TEUj14+YfkExmRyYYT1MVSIxxYdSxmPTIEx6kDSXIsZjExQOr1CWU0VqkcMfaVMSTfDOvYs3VFPVcCdFHA+ERVAmpwBYsWdPVHoHhq0xHJxmzqXqR3canlWk5cHu4XfANxz/AIju27ipronhdkjPo12nxKtau2228vqwhM3Ixa6C0vn1Nq22jJc8anJ0auMdf0NK3q5NYnVUdpylUTbeI5f/AExTbLWyq3qWeehhRe7o/ilFLH4YvDy/d6dkzb2RHVfIYq6200g2yOpWym0/bsx116YRiuhh1toOOkXrzfLPJFWJP6qX16tfc5+7qcTW2ilNSnTWqb34rkvxJdOOcHPV6pxsdtQzmValUKtYp1qyDDq4roq1bp54lWVf3IJVww+lmdw3zK85jHVI3VNSLUqkP819SvvC57/kI1ybY3Ioh0eI5MVMYKmRPyOTIxyZI/IuRjYikGNRMpDoyIVIemBWEy/YVE8wfPVGZFk1OeGmgalXZ0sMlp0ybdylLqkySnTM11kW9mU/Uu51fiKajYr3nDBzezoepGx41q7tpQX4p/8AzkD/ABx8qg+lVKW8SQkdo4tOjV1NixeWlnHXLxpzZz9GRs2U8Ry+LTS9lzf7fUTG/WqqVR4xwitOGVFLT20N7Y0nvR9uL6LqYFvR9WZPci5cZP1Y9o8X+hu2dxvaJKMc53Y6Z6ZfNjDXW3j3qW8uhx93Uw+zOvcf8BJfhON2jo2FHKjC4xU10Ut6La5Kacc/LOfkZu0INcVh8XzUk/vJ81nOq9h91U/ddiGFffgoPjDfeeOI/E3jjj4849tDFdIyq8zPqzLl3FxbT5Mz6jMgyUiCcx05EEmKP8wFIhyKmRTqYb3b6EGQ3v5hiNYLEFENPIAFQhEJjsjQInAIhxGFQ9DYigUkWSxZAmTUwLdsNacX7tFyESpst/4S9pv9i5BnOu/K7ZL1IueO6v8Al7VdZTf0SX7lO2lqiz42hm1tZdJ1I/WKf7Fyb+nGKRLTZAiWDO8cV+hjmbVG4w8RSW7iKbSbSX99TCtnqu5pW0sv5kY6CjJuWeOdc8zd2atUc9Zy4HUbHp5aFOvt1ij3TOJ2vU1fdnYbVr7lFLm1+xxe1KqnmfPPrXRv72Oj/X5GauWDdVDJq1XnKeGuDTw0X7qRk3E9TDR91cbyjwba1Xw4fBpPhh4TxyyzPrafunxQtSZXnMlpjkMkwkxjZLQxrYOQxyFaXeDe/mRm8G9/NBZ1lBgURs04AQMiNgigMAiemOyNBMkkTHJkaHJkYkRJFkSHJgW7smp6JLpJP6r+xfizI2TP4l7I1KTMV25/S9bS1NPxHRc9nqS/4NaMn/pkt39WjHpS1Om2dHzba4pfioTx3Ucr80gjbzYkgxklhsdA7OK5RZp2hlUTTtWSdBY8jtPDNLM4/mcTs7LaSWex3/hVxTxnLcdenZdTSS+Jq2qXscdWqerupLvmLSX1wdP4nzvs4u9qGK1P0zbuZlXDL13Wzrz5+/uZdaRlIJyK8pD6tbGuE+WH76ZIWwJWxjYNjWxBGMkxzYxkgGO/0YgvzQsswa2I2IbcQ2AjYmQRwCZFAnJijByZI9CpjEx2SR6kORFkfGRVtpbMliXdM2KcjG2djPyeC9QvYNqKksvgjFdOa1abOo8Kz9eOqee2DlLc6fw1pN/6Jf8Aqwx0ee3SxN9xsZC3kvWyOEjpHG/tdoSNS0a4vh0T1b/2MalI0LaWppOlsLh4wsJPilz7vizvPClL1J+2ey6nn+y45aPTvC9viLny3cEr+lPxfUWV2wcDf1DrvENxvylHnvZiur5x+fL+5w19W1MNfpQuKhQqTJq0ylVmSRVmMbHbjlotW+BGwWBsa2JJjciCjci5GkChkANJkiZAQXEAAEgKICZklFyJkTJI9McmRZF3iSTIqYxSBsjqR5x7DaNXdkpc08rvyCK5A4fkC1JK8qNuW/LOmWm1w4cC1beILqG7uXFSG7wal751fP5mfy9uHcIwz/vyXcltWqd5KUvU8ttvOMavUuRMndNKhLRGoZVyiaNoZdJmjazNNOr2NHLR6nZYp2yf/Ln6nlewp+pdz069q/5NNfgSDouD25Xe/LXnp+zRzG0K2Xnm8579TY2pcZyny+F/PVfqzmbmoZbqvVmVZyH1JkEmAMqvQY2LUegwBpWxrYjYyc8EDt4MkErhCxrJiNTqQbwxMdkdTLEYqY5QzknIwAYCggYACAABEAAEAiRQI0SRmRSKjJrRZIpvGnQlheyj8OnyTIJSy23xbySG8K6j7J8hgZBHl21qaYKUJ4zonlc+XuNyMTZhVS5/mXre5jxysd0cxvC77HTr0XZ+1adJb05JJNd/od3aeO7Sps+4k6nqt45lFr1Si5JRlFc1mSX0PBFdSxjLw+OvFdH7ElG8lGM4qTSnHdkk8KUd5Sw+qzFP5IrdanTpL7xhGctItR1cs4b9ksFKO2YTeNY+8sHPtiZAem3e3WFlYZnO+l/OZWchMkr00aF2n8WvVZxn58h8qy6mZkMhh9Lju0QVq2SICwegKmIKKizSr9SXzv5oU0P3X/Mgc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descr="Book-of-Morm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667000"/>
            <a:ext cx="5499100" cy="4064000"/>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smtClean="0"/>
              <a:t>Doctrines 100</a:t>
            </a:r>
          </a:p>
        </p:txBody>
      </p:sp>
      <p:sp>
        <p:nvSpPr>
          <p:cNvPr id="53251" name="Rectangle 3"/>
          <p:cNvSpPr>
            <a:spLocks noGrp="1" noChangeArrowheads="1"/>
          </p:cNvSpPr>
          <p:nvPr>
            <p:ph idx="1"/>
          </p:nvPr>
        </p:nvSpPr>
        <p:spPr>
          <a:xfrm>
            <a:off x="152400" y="1295400"/>
            <a:ext cx="8839200" cy="5562600"/>
          </a:xfrm>
        </p:spPr>
        <p:txBody>
          <a:bodyPr/>
          <a:lstStyle/>
          <a:p>
            <a:pPr eaLnBrk="1" hangingPunct="1">
              <a:buFont typeface="Wingdings" pitchFamily="2" charset="2"/>
              <a:buNone/>
              <a:defRPr/>
            </a:pPr>
            <a:r>
              <a:rPr lang="en-US" sz="3600" dirty="0" smtClean="0"/>
              <a:t>President </a:t>
            </a:r>
            <a:r>
              <a:rPr lang="en-US" sz="3600" dirty="0" err="1" smtClean="0"/>
              <a:t>Uchtdorf</a:t>
            </a:r>
            <a:r>
              <a:rPr lang="en-US" sz="3600" dirty="0" smtClean="0"/>
              <a:t> spoke about the attitude of Gratitude; being grateful in no matter what circumstances we find ourselves in, and quoted from this popular song of Gratitude.</a:t>
            </a:r>
          </a:p>
          <a:p>
            <a:pPr eaLnBrk="1" hangingPunct="1">
              <a:buFont typeface="Wingdings" pitchFamily="2" charset="2"/>
              <a:buNone/>
              <a:defRPr/>
            </a:pPr>
            <a:r>
              <a:rPr lang="en-US" sz="3600" dirty="0" smtClean="0"/>
              <a:t>(Must find in Hymnbook)</a:t>
            </a:r>
            <a:endParaRPr lang="en-US" sz="2800" dirty="0" smtClean="0"/>
          </a:p>
          <a:p>
            <a:pPr eaLnBrk="1" hangingPunct="1">
              <a:buFont typeface="Wingdings" pitchFamily="2" charset="2"/>
              <a:buNone/>
              <a:defRPr/>
            </a:pPr>
            <a:endParaRPr lang="en-US" sz="2800" dirty="0" smtClean="0"/>
          </a:p>
        </p:txBody>
      </p:sp>
      <p:sp>
        <p:nvSpPr>
          <p:cNvPr id="55300" name="Rectangle 5"/>
          <p:cNvSpPr>
            <a:spLocks noChangeArrowheads="1"/>
          </p:cNvSpPr>
          <p:nvPr/>
        </p:nvSpPr>
        <p:spPr bwMode="auto">
          <a:xfrm>
            <a:off x="3062288" y="1771650"/>
            <a:ext cx="9144000" cy="0"/>
          </a:xfrm>
          <a:prstGeom prst="rect">
            <a:avLst/>
          </a:prstGeom>
          <a:noFill/>
          <a:ln w="9525">
            <a:noFill/>
            <a:miter lim="800000"/>
            <a:headEnd/>
            <a:tailEnd/>
          </a:ln>
        </p:spPr>
        <p:txBody>
          <a:bodyPr>
            <a:spAutoFit/>
          </a:bodyPr>
          <a:lstStyle/>
          <a:p>
            <a:pPr marL="342900" indent="-342900" eaLnBrk="1" hangingPunct="1"/>
            <a:endParaRPr lang="en-US"/>
          </a:p>
        </p:txBody>
      </p:sp>
      <p:pic>
        <p:nvPicPr>
          <p:cNvPr id="6" name="Picture 5" descr="http://www.lds.org/bc/content/shared/content/images/leaders/dieter-f-uchtdorf-large.jpg"/>
          <p:cNvPicPr>
            <a:picLocks noChangeAspect="1" noChangeArrowheads="1"/>
          </p:cNvPicPr>
          <p:nvPr/>
        </p:nvPicPr>
        <p:blipFill>
          <a:blip r:embed="rId2" cstate="print"/>
          <a:srcRect/>
          <a:stretch>
            <a:fillRect/>
          </a:stretch>
        </p:blipFill>
        <p:spPr bwMode="auto">
          <a:xfrm>
            <a:off x="6172200" y="3686175"/>
            <a:ext cx="2543175" cy="3171825"/>
          </a:xfrm>
          <a:prstGeom prst="rect">
            <a:avLst/>
          </a:prstGeom>
          <a:noFill/>
          <a:ln w="9525">
            <a:noFill/>
            <a:miter lim="800000"/>
            <a:headEnd/>
            <a:tailEnd/>
          </a:ln>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smtClean="0"/>
              <a:t>Doctrines 100</a:t>
            </a:r>
          </a:p>
        </p:txBody>
      </p:sp>
      <p:sp>
        <p:nvSpPr>
          <p:cNvPr id="54275" name="Rectangle 3"/>
          <p:cNvSpPr>
            <a:spLocks noGrp="1" noChangeArrowheads="1"/>
          </p:cNvSpPr>
          <p:nvPr>
            <p:ph idx="1"/>
          </p:nvPr>
        </p:nvSpPr>
        <p:spPr/>
        <p:txBody>
          <a:bodyPr/>
          <a:lstStyle/>
          <a:p>
            <a:pPr eaLnBrk="1" hangingPunct="1">
              <a:defRPr/>
            </a:pPr>
            <a:r>
              <a:rPr lang="en-US" dirty="0" smtClean="0"/>
              <a:t>What is Hymn #241, Count Your Blessings?</a:t>
            </a:r>
          </a:p>
          <a:p>
            <a:pPr eaLnBrk="1" hangingPunct="1">
              <a:defRPr/>
            </a:pPr>
            <a:endParaRPr lang="en-US" dirty="0" smtClean="0"/>
          </a:p>
          <a:p>
            <a:pPr eaLnBrk="1" hangingPunct="1">
              <a:defRPr/>
            </a:pPr>
            <a:r>
              <a:rPr lang="en-US" dirty="0" smtClean="0">
                <a:hlinkClick r:id="rId2" action="ppaction://hlinksldjump"/>
              </a:rPr>
              <a:t>Back</a:t>
            </a:r>
            <a:r>
              <a:rPr lang="en-US" dirty="0" smtClean="0"/>
              <a:t>			</a:t>
            </a:r>
          </a:p>
        </p:txBody>
      </p:sp>
      <p:sp>
        <p:nvSpPr>
          <p:cNvPr id="56325" name="AutoShape 5" descr="data:image/jpeg;base64,/9j/4AAQSkZJRgABAQAAAQABAAD/2wBDAAkGBwgHBgkIBwgKCgkLDRYPDQwMDRsUFRAWIB0iIiAdHx8kKDQsJCYxJx8fLT0tMTU3Ojo6Iys/RD84QzQ5Ojf/2wBDAQoKCg0MDRoPDxo3JR8lNzc3Nzc3Nzc3Nzc3Nzc3Nzc3Nzc3Nzc3Nzc3Nzc3Nzc3Nzc3Nzc3Nzc3Nzc3Nzc3Nzf/wAARCAC3ARMDASIAAhEBAxEB/8QAHAAAAQUBAQEAAAAAAAAAAAAABAACAwUGAQcI/8QAORAAAQMDAwIEBAQEBgMBAAAAAQACAwQRIQUSMUFRBhMiYTJxgZEUQqHwFVKx0QcjQ2LB4XKS8cL/xAAZAQADAQEBAAAAAAAAAAAAAAAAAQIDBAX/xAAgEQEBAQEAAwEBAAMBAAAAAAAAAQIRAyExElEEE0Ei/9oADAMBAAIRAxEAPwCtjYiWMTY2omNqzDrGKdjEmNU7GpAmNUrWpNapWtQHGtTw1ODU4BAcDU4BdATgEA2y7ZOsu2QDLJWT7JWQETsBeWePa3zNUbEw4byvVZG3aR3C8k8aUEkGrGQ/A/qVNVn6r6AMe8Ank56fqrF1fS07zHCWueMEtyAs1JLJI4QQE2BthXNFpVPTU4kqjukefTfk/RL59bSW/Es0rWsJzuebAA2Lvr2TaWmlmmDnQOL+l8NHyCsqLSGVEwe+IgflHUrX6R4fDGj0Adyf+EdVMf0Bo2mEMtsDnmxJ7eyC1elkp5HRvFi1mRyP3helUemxwsaGN9XdZXxTTF+ruNj5bW7ZHdrjBP2KDsY2npzHPE42+NpH1/ZUWuRB0kgGLEuH7/fKuTGPK8iQO3wn0vCqK14kqD0uAW+5tYj99k0UNES+mjlba7PiPeynqTsqWSAXbIwNJ72ugaWURz7Xg7T6T/x/ZT1cnl0w4vGQ5vS4z+/oqSFq5PLMgf0FrjvY/wByqymnIrmOd8DmEFvcHJ/Qo+sdaj9WbO5Pz/8Av3VNCDLUgAkHO0+4yP0Tianr2GOcSsOHG4eOjuhHzwfuh62TbXGdgs2W0lu27kfe4VhK6OSluMNIBLP5Dzce3P6qnmedwDh8Jt+/1VRNEUb7ExOttffbfv2+qa+IupdwvvidtcPY8H73H2UYjvBI4H4HD7G6l8w3Lj8RaWyD+YdUyCDOFxOkw7H0XOUyNSSSQHtsbUSxqjjCJY1Zg5jVOxqaxqmaEg60KQBJoTxYIDoCcAhaitigbdzgq8a/CXWbc/RK2Q5m1d2XbKnGsBwu1hP0T2am48sI+iX7ivxpbWXUFFXsfyiWTMfwU5ZU3Nh6S7zwuEJhwhYD/EyCR9NGYWku3WwFv9pQ0ulx6jMxkou0HN0r8PP14zpGl1DXNDaV7pDy4jC2Gi+FNQqakVE7CTw24w0ey9XpNCo4wA2FoA9lbMpo4mWY0ADsFj7t7XfJnMY6g8PNo2hzmAyHqeVeU1AyIAkXsrCWK7TYZC6wXj9lchW9RtiuAWjhZyvpW/xSs3tBZNACQRyWucD+jgtPE8NcQfoVW63Gxj4qjFg7a4+zsf1A/VNHGA1fS9pLoTvYB6cXc32PcfqsjW0z3TPjc0kj1AgGxXqtbC2/o7Xt3WT1zTIJbyeWN7fU1wGQRygtR59WQuY8SRH1gZB4I6qKec+W1kgs4AcnOSfuEXXB8Uzmlzha9xfBHcKr1BxELS43c4jafYf/AFXGF9Hyu8yAMJNhk/PFv7/Zcjja2FskZyAHA9uv9Cf0QjJgADh1++EqefGcFh49v2UySvO6zW4JuLD7j/8AQVbLcuJPKImcWPBabgEEHv8As/1UdXYOu3If6gqiXaZ3xMPwyDb9RkJs12lrh1z+gUbHWxf3HsV2RxOD81STXZXAbJA2Sda+OEArpLiSA92jCJYFFGEQwLMJGBOMjGC7iAoKmYQxF3YLF6nrNTNO6KIkC/RTrUis5umuqdXhiuGuBPYKvfqtVOSIYzbuVR0DA07pXFzuyt4Kp7cMaGhY3drfPikOjp5pn3na5ysIaCIZ8n9FylkkefU4/QK2hHp63U96vnA8VNEG22W+iRp23xayJcXMOWFw7hRSNc4XYT8igGNgjBzZSCJrRdpshXB183ae675kjRkgpDgoSFh5U8c7XDJVU6o6OFkO+qcw3GQqnksRfFK0NweCjdLH+fdZeLUDa4N1eaJWslmtfK0/csRnx3Op1q43J5N8BCxvwpWPAWcrtsSbiDwE0XaeOVzddcv2V9Rw7YD0+iFrIWSQvjkG5jmkOaeqKJvdQTk7Dbt1T6XGQlqX0rzS1JdfPlSH84/v3CAr9j43G9ja5KvNWpIqtm19+/yPdZuuglp4tpJeOL9Qp6eow/iOnMUu52W3Nndv+lka2Qve5jvy8ey32rkTU7myt3Mc212/8+6wNfC6J5a7O34XdwtMXtYeTPAgJHpPdOuY37j1GVHfCe47jzckXv7rZz9OfkKNxuwe2F0G+CmnFwiCmrvI+S4kmTpOAuJJIBJJwYSLhJA497jCe+QRtJJUe4MaSVRapqDySyMrLV4ec9qHVtUkkkdFHwOSqunp3SyXI5PKljic95JySVd6ZStJJcMDAXJvVrs8eJDaLTmPsAblWEdC5hwAAueQ+nnDgequad7ZG+oWd3URpQsEMjTY2t8lYRhzByCpGMB4FwnkFg9IuPdWXA0peQdoH3QEs1RHf0FWM0nTYfmhZ2SFt2hHS4rn15/1Gke6TaoPuMEJk7Tezmfohfw7txc37JXRzImSUjsQoMSGzSWnsi6UbhtlZcd0YdMa8bmcJd6uZkU5p5W+poP0RmkVHlVzNxsSbEI+OF0PokFx3QWo0wZaaPDmm6mWytPzLG5imwOyJa66zuj1oqaVhvkCxV3G64F1rKVnoSCe6Q79UwJwceiuM6k3Y4Q07h0PHuiCbhDTMdtNhymXFZUuDjxk9QqqupXSsIFjjgq4kieDjgeyhMZyC0FJTzrVqB+55s5p5I6X+Sx+sUDi03jII4Izb2K9mq6Bs2C3HcLOaxoG5ri0A47co9y9KyWceLyROachR5BWv1PQ3RPLXN2XvtI4Pcf9LP1umzQlzgx3p+Jtst/6W+PJL6cnk8Nz7gIjFwuONx7pArhHVasXE+MbiQmLoQROG02K4nvcXWJ56piAcHkCwSTUkDr3arJEJA5VI6kLn8ZK0fkGawUsVAHTcey5PLr3x0eLPrqkptO23eRgcI6jjO0bRwbq5lo9se0BPpdNJYXC4Kx+umIImRzszh1rZTTEYncED2R7dPPIbYj9UU2gMjM8o4YKmc64LReys2QNmZcCx7LtPQujdluPZWTKYNAcwfMKpCqjqaRw727FRwsdkbb2WmFPuw4BQuomtfuaAEfmlKoJNPiqOBZ3YquqdNkp3XLCW9wtZLTN5GCOConfyvH1SuTlZqjhZe9rhWQga0bo8Keakj3bm+l3cKA74zZEnFd6HmbcEEYVVWN2sLeitZn4VbWEbSp1Gmaq9ErjS17qd5s1xuFuKWYOaMryzWJjTStnZyw3Wu0DWG1VNG8OBuE8nqNgH9k5r82QUFQ0tB6KX8ZCxwG4X+a1Z/ka25CcWEgZNkK2vp7G7wCuu1OBoy77BOWFZT5og4ENwUN5G0m5XG6jC/LHXC46YPO3BaObJ9ieUnxN23Fr9EHJTl5sRhGX3YYnEbhYEhCes/qmhQ1sTmOYPV1HfushqPhmopsuYZo2jDrXc0dj3C9RDQAmviD+QLjqlw+vnzV9BbJIX022KY5ETjZsn/ie/sVmJI3Rvcx7S1wNiCMgr6R1fw7RagxzZYWXPWy808U+BZ2OdLTSl+0Za/m3zWmd2eqx345fcebEELiImilppHRTM2vabFrgoT6jgAewW0rms44CukHoEnNLTkWXctPZMEACOUk8s3ncMXSS6fH0VQRWDSRyrMQtZJwoKdgDIj0XZJ9z/TyVw6+urE9CHNa/7qxgjYGAAICjgc5oLuVcQRBoGOieYuuRwA8BEMpwDgcqaMABSK5E3SJsIAsAkGWOApScJhIT4XaaeFG5Of3UL3pU4ZIQEFPtJU0j0BPIc2U1UJ7sWveyCmk5SlmIvlAzTEnnCS45NLa6rKuS7TZTzPuFXVclmmyitIz+t+tjgeoVN4Z1p9DVvppHWbf03VzqXqaVh9YY6GoErMEFV4p28Ly3k7HomoeMXUsJbHknAKH0zxE+tnaJpCL85WLpJRqMQEh9YRTKSaFwfGSCDcJ6nPQxrvt7bpkUPlNcBki6MmjYWk2AKxnh/wAV0gpY4agls4Fi217q+GvU7gAYZgO5jKc4LaU9oju22zyExlc1tyX9eCmHWtPeSC9oPQOO3+qilbFO+zZIg5ouXbhYJldf1dUlU55FhhWjGkg9O/sqLRpoJWXp5ZagtO0kANaSOc9leWe5v+ZZrP5W4H3S6iz2bf8AIw3tyU4ENFr47od0w+GMWA+gT91ueU4djpfi7hZVWoMa/LmgtOCj3vJtnCFqCC0tJ54QOPOvEvhuOte4BobKOHW57LzfUtNnoZntlYQAeV7lXASAgjIWY1rS4qph3tubWva91WdXKN+OaedUzI9QpfJuGVMY9Jt8Q912iom10L4LhlTGLsv+YdlNX6XPplR5sJPoyD3HUfvkJ0b3yzCRlOQ++8bXWuDz+ufa61/X8YzHvlUb2uje5jwWuabEHoktE+NkzvMfBK5zuSQwn9Ukf7In/Tf693D7UAePytuo9HiMkTZH8uQjqkfwwtvk4VtpoDYIwOwXNz/02z8W0DAEW0oOJwsp2uWgGMKeHIdrsLpejpcSuf7qJz1G6RROlStPiVz0NI9dMmEPK/BSOI5pOcoCeRSTyY5QE0l1C5DJZCQhJHXGApnepRGNyDCSkoCpbcFW5hxnlDzU1wSlYqVl6tmCFl9apd7XYW2r4AL5VFW0+5pUy8vV2djKeHW31DyXfm4W+p6IEbHDIXn9Q52n14lbixut54T1MaoC5wyMLo37n6c3i7ndyT6WPT5W1hLWmI7vV1Tpf8QpfJLmUsbWg2u4q/n0WlqfXNEHn/dkLO+IfDv4hzRTs2tZnASzZGnkzb8Z+q1vVdadaEMY0nBYzP6rYeEvClLJSxmtL56mYhxYXfD80LplJS6bA0vLQ5vAWo8OSebKXtDnPkPwt/K33KWt99DHjv2tZQadSUMDYoqeNrWjo2yncyMNwwf+yUTQGZFvrdNmzgHCXDDkAH0taFw45SeLC9zdDyvIBN0AyWUNBtkqvlm3YNx7dk+eQk4QLic3KXTR1VntIOHcBAujLQRa5KNeNzchQyMePhN+wKabVXU0EFREWPYCOoIWOqtNOnV/lxuJjy+HN7fzN/qQt9IPTaxB91U6hSw1QLXW3N4I5BVdKxRCI2y0E97DP6JIkscw7S5wI/23SS6XGqq6nyomgnBP/K0ujVPmQMN+BZY7V7+QCOmVZeH64GMZRqc0y8d7lt4pLolj7AZVRTVANso5koKahwlsmPmQxkUTpe6RwS+fuoXTKBzrqKSQgYQrg1shI5Ucr/dBtn7lNkn9JU2j8oKuWzigPN3vTqp9ygnStjzhT1ayaWtbdxQdVqMUfBuqqs1SwIuqqSt3nJA+aff4Of1fs1ISGwUklSXNNlmP4xSwD03kf/tCHk8SPPwQOt9Eco9LXUHOddVtw+7Tyhv4v55s4Fp7EKanO9+Fn/1rPjOeJqSzN4HCsv8ADZ1p5GX6orXKcPpH3HRVfgOYRai9nC2ze4sY6zzyyvYYGAtsQmy07b3sCmUk25gCNs0jPKXWrM6jokVbKCCWm+bLWaJRw0NIyOJoFsFBlgbKCOqtaVwDPZGfqv8AgsuxcFQvcG8YTnOFsdkI94vyrZ8NmlIvZAz1BDbFPlfbdc3KrqlxJxayilx10oJsVC6xyVESb4Ts8pGe+xwBymBm1o7J18Y6rrsNtymmhZ7W91VVLdrrgZVjUPNjblVtQ/JN04mgXC7iTYFJJzvUeEkyXNUzzYS32VRpk7qepdE42scK6abhUerxGCYTM46rXyZ/65PFrl42FDVEgG+VdwTggZWK0mrEjGG/PK0dPKQG5wsnSud9xhI5HCigBcB1XaiXymH5IOHOIbyUFU1Ebbhzgqmv1GW5aDZU09c8H1m5U3S5lp2ztOQV0yAtWVj1Q3sCj6esLxyp6oZUutfKp62Q2NlamN0mUDWUjgCSEh1mqqQl+Ss/q2oFmL2ZewHc+60s9K6SYNb1KAf4blq2VUMsLw7/AE32wtPHmW+2Xl1ZPTKanI1vlCHUPO3A7gwEBqsdHo211IXMe4TMNjY8psfgrWXzEfhhGwH4nvAC3fhPwuNNpyJHhznG75CLD6Lo3c89Ofx51b7UOl6HWPeBM4kD2Wjj09tOywGVeubE0eVSs3d3Iepicxvq5XJXdlnNTi3QOHssh4fBp9bcPdbmsjuxyx9JF5euO6ZRi/VanbHp2nSHygfZGNme93pyUDpQBgaFdUTGRu3GyfOqv0GZZY3jzm2HdWVPO1zBYofWaqCKme6wcbcLJ6L4jZLO+nmcGyNOBfkJ84fPXW6dLgoWaYWzwUAK8FvN1FLVg9VSREktxYFDPJ6kIP8AEWJ/uusqA85KRVMBnA+ycSA3FrJoeCOVyRwHBslSP3AjsVBNMG9RngJkklhjlA1EwtcHKSa7USC91WVD7ux80paoGRzDyBdCTT/JVEUi/KSEMxvykmlq43YUdfCJ6dzSM2TY3KcG7bLpcEZzR53QVZgebZwt3QkuYLrHVlAXz+ZFh4NxZafQZnuhayYWeP1XPZyurGuxpIJRG0X7KKqkEjcjCBqajypW3+Eqk8Sa9+GpnNjObdFNa5h2s19HSX8x4LujRyVkNS12MP2gNYTwOT9gqipqqiedrWu31U3f8gVK2pr9Mmnja6zy+z9zQTcfNaePE19Z+TyXN5GoodahndZsjHH5EFa3SAZdrwNzDw4LzfwlFJUavC0MLyXEuaB0K9o0LRm0UOwn1Su3bOjUtYk+HjyW/Vlp1IJWgEKas0kGM4VrQ0ojsjpYQWcJfn0ffbzefSCyo3AYurWnpTsG02PyVzX0waCbZVbDUNY/a42U5vPS7LfYeWlqSbNaw++1dg0epmN55CW/yjAV1A5j7KwjAA6KudKasVDNMbDHZrQEBW0QyStJO5oaVR184ANys9cjTPWV1KEMBCw2pEUmpslOGu5K22rVAIcsVr8RqYTt5HCmfW3zPWp0rV4hG31j7ovU/E9NRQF7pAMd15bEZY2XEjm2635TXU8tc8GSe4HdbTFYX/Jz9XWs+N5qzcyBpDe5UPhTfUagZ5bnonUPh2lcwb3Oc7vwrfw7RMpaiRrejrKt5mZ6R4/Nd65av3SSQZbcs7JprhIMHI6Kz/Dh0QKpNTobHewlp7hZStrT5J5L3tj2XYKnc4kHPZVsbpnX2SiQjlvVPD7n+V4TR+l6ye4C66ouMKrgqcerlOkqG2JBwheaJlqMWugJZ7tIBsoJ6sXNyqyequSQg6KmnHKr6id1xttnlQSz5yULLPdDLVEGbJykq4zm6SrjPr0KN6Jjeq6N6JjeulwjGgbwVYwVELQL2a4cKrY9KePzWYNis/Jns9NfHv8AN9ryrj/ERXZ2wsrqWhV1ZKA2Muar7R6lzGCKY3I4K09K5my9gsOd+uqWz4wul+BDDMKqoJdJzcdEbqPgnTtQlbNUUkzpRjcx22/zK2UlS5gswIGokrKj0tuArm+fB+f19Uun6Zp+ht2UtPFE49G5cfmVpNFY+V3nSdeENRaI5zxJMbq+iiZA0BotZHbfZ3knIKYQCESDcWVYyR0jzs4CIFS2Nl3FT0TIevb6SslNAZNQ27rNVvrGswxMd6gsRV+KKenndK54AastWdbzN40ktZ/D5A17jY8FWtFqYlaLFeV1HiOTVqpuxrhGDyeq02m6kyJjdxsFWKz1njX1tXZpN1l9Trzci6KqqtskO5rgRZZTUqr1HKnf1p4+cQV9VuJuVTzyAg3K7UTXJugZpQGOz0Sn1er6VVRWQtJjJyMKGLUWQ/C26rpTulce5TF6Ey8e/W50TU46loAweyOrYqiF34mjJN8ub3WAo6qSlmEjD8wt5ourR1cHI3W4KnWe+qeNXN7EsPiF7WbX1Gxw5BQFfq9VVDZTyvkJ6Naj4aXT5nGWaNpcDlWlEKXeBTxNA+Sx/MerM9z2qDw9ourfijVzSOYwD4Sb7ld1IDjdw2vCv2OaI+gVRqdOXkvjOVNvaxoJlgVDUSWabcoN9Q+N5DgQQmOq97TfCIUoeqm2m91WzVBJ5Xa2b1EXwq+R90SdGtJ3z34UUkmOcqAuPdMeSrmWVqUyH2SQ9/dJVxPXokb0VG9JJauURG9EMekkgD6FjZXWPKtqGZzXOhfkt6pJLn3Pbr8V7lZRNc9ytKanYBd2SkkpjWibhjUDWT7RhJJFpyIqWrbDcuvayyni3xhS0O5jHuD+20pJLO/ZGvinXm+o+Jpa0us82PsgKeF1ZLeQ3HQEpJKrmZ+DVvWgo6RkLb2Cnnn2DJx7JJIRTodTeI9ocS0IGsqd5JSSS0eaq5ZCb3KrK+cshcBycJJJ+OS6ifJbM1RpJJLuecSKoKx9HOHsJt1CSSA0MVYXStcHHy5P6rVaa5kbGuvdJJc2/ru8W9XCyNUCzCHMhkcTuNrcJJKFK3UIGyG5wqWojLfhKSSE1WTg3NxdCvYUklUTUThZRONkklpEVGXJJJK+J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7" name="AutoShape 7" descr="data:image/jpeg;base64,/9j/4AAQSkZJRgABAQAAAQABAAD/2wBDAAkGBwgHBgkIBwgKCgkLDRYPDQwMDRsUFRAWIB0iIiAdHx8kKDQsJCYxJx8fLT0tMTU3Ojo6Iys/RD84QzQ5Ojf/2wBDAQoKCg0MDRoPDxo3JR8lNzc3Nzc3Nzc3Nzc3Nzc3Nzc3Nzc3Nzc3Nzc3Nzc3Nzc3Nzc3Nzc3Nzc3Nzc3Nzc3Nzf/wAARCAC3ARMDASIAAhEBAxEB/8QAHAAAAQUBAQEAAAAAAAAAAAAABAACAwUGAQcI/8QAORAAAQMDAwIEBAQEBgMBAAAAAQACAwQRIQUSMUFRBhMiYTJxgZEUQqHwFVKx0QcjQ2LB4XKS8cL/xAAZAQADAQEBAAAAAAAAAAAAAAAAAQIDBAX/xAAgEQEBAQEAAwEBAAMBAAAAAAAAAQIRAyExElEEE0Ei/9oADAMBAAIRAxEAPwCtjYiWMTY2omNqzDrGKdjEmNU7GpAmNUrWpNapWtQHGtTw1ODU4BAcDU4BdATgEA2y7ZOsu2QDLJWT7JWQETsBeWePa3zNUbEw4byvVZG3aR3C8k8aUEkGrGQ/A/qVNVn6r6AMe8Ank56fqrF1fS07zHCWueMEtyAs1JLJI4QQE2BthXNFpVPTU4kqjukefTfk/RL59bSW/Es0rWsJzuebAA2Lvr2TaWmlmmDnQOL+l8NHyCsqLSGVEwe+IgflHUrX6R4fDGj0Adyf+EdVMf0Bo2mEMtsDnmxJ7eyC1elkp5HRvFi1mRyP3helUemxwsaGN9XdZXxTTF+ruNj5bW7ZHdrjBP2KDsY2npzHPE42+NpH1/ZUWuRB0kgGLEuH7/fKuTGPK8iQO3wn0vCqK14kqD0uAW+5tYj99k0UNES+mjlba7PiPeynqTsqWSAXbIwNJ72ugaWURz7Xg7T6T/x/ZT1cnl0w4vGQ5vS4z+/oqSFq5PLMgf0FrjvY/wByqymnIrmOd8DmEFvcHJ/Qo+sdaj9WbO5Pz/8Av3VNCDLUgAkHO0+4yP0Tianr2GOcSsOHG4eOjuhHzwfuh62TbXGdgs2W0lu27kfe4VhK6OSluMNIBLP5Dzce3P6qnmedwDh8Jt+/1VRNEUb7ExOttffbfv2+qa+IupdwvvidtcPY8H73H2UYjvBI4H4HD7G6l8w3Lj8RaWyD+YdUyCDOFxOkw7H0XOUyNSSSQHtsbUSxqjjCJY1Zg5jVOxqaxqmaEg60KQBJoTxYIDoCcAhaitigbdzgq8a/CXWbc/RK2Q5m1d2XbKnGsBwu1hP0T2am48sI+iX7ivxpbWXUFFXsfyiWTMfwU5ZU3Nh6S7zwuEJhwhYD/EyCR9NGYWku3WwFv9pQ0ulx6jMxkou0HN0r8PP14zpGl1DXNDaV7pDy4jC2Gi+FNQqakVE7CTw24w0ey9XpNCo4wA2FoA9lbMpo4mWY0ADsFj7t7XfJnMY6g8PNo2hzmAyHqeVeU1AyIAkXsrCWK7TYZC6wXj9lchW9RtiuAWjhZyvpW/xSs3tBZNACQRyWucD+jgtPE8NcQfoVW63Gxj4qjFg7a4+zsf1A/VNHGA1fS9pLoTvYB6cXc32PcfqsjW0z3TPjc0kj1AgGxXqtbC2/o7Xt3WT1zTIJbyeWN7fU1wGQRygtR59WQuY8SRH1gZB4I6qKec+W1kgs4AcnOSfuEXXB8Uzmlzha9xfBHcKr1BxELS43c4jafYf/AFXGF9Hyu8yAMJNhk/PFv7/Zcjja2FskZyAHA9uv9Cf0QjJgADh1++EqefGcFh49v2UySvO6zW4JuLD7j/8AQVbLcuJPKImcWPBabgEEHv8As/1UdXYOu3If6gqiXaZ3xMPwyDb9RkJs12lrh1z+gUbHWxf3HsV2RxOD81STXZXAbJA2Sda+OEArpLiSA92jCJYFFGEQwLMJGBOMjGC7iAoKmYQxF3YLF6nrNTNO6KIkC/RTrUis5umuqdXhiuGuBPYKvfqtVOSIYzbuVR0DA07pXFzuyt4Kp7cMaGhY3drfPikOjp5pn3na5ysIaCIZ8n9FylkkefU4/QK2hHp63U96vnA8VNEG22W+iRp23xayJcXMOWFw7hRSNc4XYT8igGNgjBzZSCJrRdpshXB183ae675kjRkgpDgoSFh5U8c7XDJVU6o6OFkO+qcw3GQqnksRfFK0NweCjdLH+fdZeLUDa4N1eaJWslmtfK0/csRnx3Op1q43J5N8BCxvwpWPAWcrtsSbiDwE0XaeOVzddcv2V9Rw7YD0+iFrIWSQvjkG5jmkOaeqKJvdQTk7Dbt1T6XGQlqX0rzS1JdfPlSH84/v3CAr9j43G9ja5KvNWpIqtm19+/yPdZuuglp4tpJeOL9Qp6eow/iOnMUu52W3Nndv+lka2Qve5jvy8ey32rkTU7myt3Mc212/8+6wNfC6J5a7O34XdwtMXtYeTPAgJHpPdOuY37j1GVHfCe47jzckXv7rZz9OfkKNxuwe2F0G+CmnFwiCmrvI+S4kmTpOAuJJIBJJwYSLhJA497jCe+QRtJJUe4MaSVRapqDySyMrLV4ec9qHVtUkkkdFHwOSqunp3SyXI5PKljic95JySVd6ZStJJcMDAXJvVrs8eJDaLTmPsAblWEdC5hwAAueQ+nnDgequad7ZG+oWd3URpQsEMjTY2t8lYRhzByCpGMB4FwnkFg9IuPdWXA0peQdoH3QEs1RHf0FWM0nTYfmhZ2SFt2hHS4rn15/1Gke6TaoPuMEJk7Tezmfohfw7txc37JXRzImSUjsQoMSGzSWnsi6UbhtlZcd0YdMa8bmcJd6uZkU5p5W+poP0RmkVHlVzNxsSbEI+OF0PokFx3QWo0wZaaPDmm6mWytPzLG5imwOyJa66zuj1oqaVhvkCxV3G64F1rKVnoSCe6Q79UwJwceiuM6k3Y4Q07h0PHuiCbhDTMdtNhymXFZUuDjxk9QqqupXSsIFjjgq4kieDjgeyhMZyC0FJTzrVqB+55s5p5I6X+Sx+sUDi03jII4Izb2K9mq6Bs2C3HcLOaxoG5ri0A47co9y9KyWceLyROachR5BWv1PQ3RPLXN2XvtI4Pcf9LP1umzQlzgx3p+Jtst/6W+PJL6cnk8Nz7gIjFwuONx7pArhHVasXE+MbiQmLoQROG02K4nvcXWJ56piAcHkCwSTUkDr3arJEJA5VI6kLn8ZK0fkGawUsVAHTcey5PLr3x0eLPrqkptO23eRgcI6jjO0bRwbq5lo9se0BPpdNJYXC4Kx+umIImRzszh1rZTTEYncED2R7dPPIbYj9UU2gMjM8o4YKmc64LReys2QNmZcCx7LtPQujdluPZWTKYNAcwfMKpCqjqaRw727FRwsdkbb2WmFPuw4BQuomtfuaAEfmlKoJNPiqOBZ3YquqdNkp3XLCW9wtZLTN5GCOConfyvH1SuTlZqjhZe9rhWQga0bo8Keakj3bm+l3cKA74zZEnFd6HmbcEEYVVWN2sLeitZn4VbWEbSp1Gmaq9ErjS17qd5s1xuFuKWYOaMryzWJjTStnZyw3Wu0DWG1VNG8OBuE8nqNgH9k5r82QUFQ0tB6KX8ZCxwG4X+a1Z/ka25CcWEgZNkK2vp7G7wCuu1OBoy77BOWFZT5og4ENwUN5G0m5XG6jC/LHXC46YPO3BaObJ9ieUnxN23Fr9EHJTl5sRhGX3YYnEbhYEhCes/qmhQ1sTmOYPV1HfushqPhmopsuYZo2jDrXc0dj3C9RDQAmviD+QLjqlw+vnzV9BbJIX022KY5ETjZsn/ie/sVmJI3Rvcx7S1wNiCMgr6R1fw7RagxzZYWXPWy808U+BZ2OdLTSl+0Za/m3zWmd2eqx345fcebEELiImilppHRTM2vabFrgoT6jgAewW0rms44CukHoEnNLTkWXctPZMEACOUk8s3ncMXSS6fH0VQRWDSRyrMQtZJwoKdgDIj0XZJ9z/TyVw6+urE9CHNa/7qxgjYGAAICjgc5oLuVcQRBoGOieYuuRwA8BEMpwDgcqaMABSK5E3SJsIAsAkGWOApScJhIT4XaaeFG5Of3UL3pU4ZIQEFPtJU0j0BPIc2U1UJ7sWveyCmk5SlmIvlAzTEnnCS45NLa6rKuS7TZTzPuFXVclmmyitIz+t+tjgeoVN4Z1p9DVvppHWbf03VzqXqaVh9YY6GoErMEFV4p28Ly3k7HomoeMXUsJbHknAKH0zxE+tnaJpCL85WLpJRqMQEh9YRTKSaFwfGSCDcJ6nPQxrvt7bpkUPlNcBki6MmjYWk2AKxnh/wAV0gpY4agls4Fi217q+GvU7gAYZgO5jKc4LaU9oju22zyExlc1tyX9eCmHWtPeSC9oPQOO3+qilbFO+zZIg5ouXbhYJldf1dUlU55FhhWjGkg9O/sqLRpoJWXp5ZagtO0kANaSOc9leWe5v+ZZrP5W4H3S6iz2bf8AIw3tyU4ENFr47od0w+GMWA+gT91ueU4djpfi7hZVWoMa/LmgtOCj3vJtnCFqCC0tJ54QOPOvEvhuOte4BobKOHW57LzfUtNnoZntlYQAeV7lXASAgjIWY1rS4qph3tubWva91WdXKN+OaedUzI9QpfJuGVMY9Jt8Q912iom10L4LhlTGLsv+YdlNX6XPplR5sJPoyD3HUfvkJ0b3yzCRlOQ++8bXWuDz+ufa61/X8YzHvlUb2uje5jwWuabEHoktE+NkzvMfBK5zuSQwn9Ukf7In/Tf693D7UAePytuo9HiMkTZH8uQjqkfwwtvk4VtpoDYIwOwXNz/02z8W0DAEW0oOJwsp2uWgGMKeHIdrsLpejpcSuf7qJz1G6RROlStPiVz0NI9dMmEPK/BSOI5pOcoCeRSTyY5QE0l1C5DJZCQhJHXGApnepRGNyDCSkoCpbcFW5hxnlDzU1wSlYqVl6tmCFl9apd7XYW2r4AL5VFW0+5pUy8vV2djKeHW31DyXfm4W+p6IEbHDIXn9Q52n14lbixut54T1MaoC5wyMLo37n6c3i7ndyT6WPT5W1hLWmI7vV1Tpf8QpfJLmUsbWg2u4q/n0WlqfXNEHn/dkLO+IfDv4hzRTs2tZnASzZGnkzb8Z+q1vVdadaEMY0nBYzP6rYeEvClLJSxmtL56mYhxYXfD80LplJS6bA0vLQ5vAWo8OSebKXtDnPkPwt/K33KWt99DHjv2tZQadSUMDYoqeNrWjo2yncyMNwwf+yUTQGZFvrdNmzgHCXDDkAH0taFw45SeLC9zdDyvIBN0AyWUNBtkqvlm3YNx7dk+eQk4QLic3KXTR1VntIOHcBAujLQRa5KNeNzchQyMePhN+wKabVXU0EFREWPYCOoIWOqtNOnV/lxuJjy+HN7fzN/qQt9IPTaxB91U6hSw1QLXW3N4I5BVdKxRCI2y0E97DP6JIkscw7S5wI/23SS6XGqq6nyomgnBP/K0ujVPmQMN+BZY7V7+QCOmVZeH64GMZRqc0y8d7lt4pLolj7AZVRTVANso5koKahwlsmPmQxkUTpe6RwS+fuoXTKBzrqKSQgYQrg1shI5Ucr/dBtn7lNkn9JU2j8oKuWzigPN3vTqp9ygnStjzhT1ayaWtbdxQdVqMUfBuqqs1SwIuqqSt3nJA+aff4Of1fs1ISGwUklSXNNlmP4xSwD03kf/tCHk8SPPwQOt9Eco9LXUHOddVtw+7Tyhv4v55s4Fp7EKanO9+Fn/1rPjOeJqSzN4HCsv8ADZ1p5GX6orXKcPpH3HRVfgOYRai9nC2ze4sY6zzyyvYYGAtsQmy07b3sCmUk25gCNs0jPKXWrM6jokVbKCCWm+bLWaJRw0NIyOJoFsFBlgbKCOqtaVwDPZGfqv8AgsuxcFQvcG8YTnOFsdkI94vyrZ8NmlIvZAz1BDbFPlfbdc3KrqlxJxayilx10oJsVC6xyVESb4Ts8pGe+xwBymBm1o7J18Y6rrsNtymmhZ7W91VVLdrrgZVjUPNjblVtQ/JN04mgXC7iTYFJJzvUeEkyXNUzzYS32VRpk7qepdE42scK6abhUerxGCYTM46rXyZ/65PFrl42FDVEgG+VdwTggZWK0mrEjGG/PK0dPKQG5wsnSud9xhI5HCigBcB1XaiXymH5IOHOIbyUFU1Ebbhzgqmv1GW5aDZU09c8H1m5U3S5lp2ztOQV0yAtWVj1Q3sCj6esLxyp6oZUutfKp62Q2NlamN0mUDWUjgCSEh1mqqQl+Ss/q2oFmL2ZewHc+60s9K6SYNb1KAf4blq2VUMsLw7/AE32wtPHmW+2Xl1ZPTKanI1vlCHUPO3A7gwEBqsdHo211IXMe4TMNjY8psfgrWXzEfhhGwH4nvAC3fhPwuNNpyJHhznG75CLD6Lo3c89Ofx51b7UOl6HWPeBM4kD2Wjj09tOywGVeubE0eVSs3d3Iepicxvq5XJXdlnNTi3QOHssh4fBp9bcPdbmsjuxyx9JF5euO6ZRi/VanbHp2nSHygfZGNme93pyUDpQBgaFdUTGRu3GyfOqv0GZZY3jzm2HdWVPO1zBYofWaqCKme6wcbcLJ6L4jZLO+nmcGyNOBfkJ84fPXW6dLgoWaYWzwUAK8FvN1FLVg9VSREktxYFDPJ6kIP8AEWJ/uusqA85KRVMBnA+ycSA3FrJoeCOVyRwHBslSP3AjsVBNMG9RngJkklhjlA1EwtcHKSa7USC91WVD7ux80paoGRzDyBdCTT/JVEUi/KSEMxvykmlq43YUdfCJ6dzSM2TY3KcG7bLpcEZzR53QVZgebZwt3QkuYLrHVlAXz+ZFh4NxZafQZnuhayYWeP1XPZyurGuxpIJRG0X7KKqkEjcjCBqajypW3+Eqk8Sa9+GpnNjObdFNa5h2s19HSX8x4LujRyVkNS12MP2gNYTwOT9gqipqqiedrWu31U3f8gVK2pr9Mmnja6zy+z9zQTcfNaePE19Z+TyXN5GoodahndZsjHH5EFa3SAZdrwNzDw4LzfwlFJUavC0MLyXEuaB0K9o0LRm0UOwn1Su3bOjUtYk+HjyW/Vlp1IJWgEKas0kGM4VrQ0ojsjpYQWcJfn0ffbzefSCyo3AYurWnpTsG02PyVzX0waCbZVbDUNY/a42U5vPS7LfYeWlqSbNaw++1dg0epmN55CW/yjAV1A5j7KwjAA6KudKasVDNMbDHZrQEBW0QyStJO5oaVR184ANys9cjTPWV1KEMBCw2pEUmpslOGu5K22rVAIcsVr8RqYTt5HCmfW3zPWp0rV4hG31j7ovU/E9NRQF7pAMd15bEZY2XEjm2635TXU8tc8GSe4HdbTFYX/Jz9XWs+N5qzcyBpDe5UPhTfUagZ5bnonUPh2lcwb3Oc7vwrfw7RMpaiRrejrKt5mZ6R4/Nd65av3SSQZbcs7JprhIMHI6Kz/Dh0QKpNTobHewlp7hZStrT5J5L3tj2XYKnc4kHPZVsbpnX2SiQjlvVPD7n+V4TR+l6ye4C66ouMKrgqcerlOkqG2JBwheaJlqMWugJZ7tIBsoJ6sXNyqyequSQg6KmnHKr6id1xttnlQSz5yULLPdDLVEGbJykq4zm6SrjPr0KN6Jjeq6N6JjeulwjGgbwVYwVELQL2a4cKrY9KePzWYNis/Jns9NfHv8AN9ryrj/ERXZ2wsrqWhV1ZKA2Muar7R6lzGCKY3I4K09K5my9gsOd+uqWz4wul+BDDMKqoJdJzcdEbqPgnTtQlbNUUkzpRjcx22/zK2UlS5gswIGokrKj0tuArm+fB+f19Uun6Zp+ht2UtPFE49G5cfmVpNFY+V3nSdeENRaI5zxJMbq+iiZA0BotZHbfZ3knIKYQCESDcWVYyR0jzs4CIFS2Nl3FT0TIevb6SslNAZNQ27rNVvrGswxMd6gsRV+KKenndK54AastWdbzN40ktZ/D5A17jY8FWtFqYlaLFeV1HiOTVqpuxrhGDyeq02m6kyJjdxsFWKz1njX1tXZpN1l9Trzci6KqqtskO5rgRZZTUqr1HKnf1p4+cQV9VuJuVTzyAg3K7UTXJugZpQGOz0Sn1er6VVRWQtJjJyMKGLUWQ/C26rpTulce5TF6Ey8e/W50TU46loAweyOrYqiF34mjJN8ub3WAo6qSlmEjD8wt5ourR1cHI3W4KnWe+qeNXN7EsPiF7WbX1Gxw5BQFfq9VVDZTyvkJ6Naj4aXT5nGWaNpcDlWlEKXeBTxNA+Sx/MerM9z2qDw9ourfijVzSOYwD4Sb7ld1IDjdw2vCv2OaI+gVRqdOXkvjOVNvaxoJlgVDUSWabcoN9Q+N5DgQQmOq97TfCIUoeqm2m91WzVBJ5Xa2b1EXwq+R90SdGtJ3z34UUkmOcqAuPdMeSrmWVqUyH2SQ9/dJVxPXokb0VG9JJauURG9EMekkgD6FjZXWPKtqGZzXOhfkt6pJLn3Pbr8V7lZRNc9ytKanYBd2SkkpjWibhjUDWT7RhJJFpyIqWrbDcuvayyni3xhS0O5jHuD+20pJLO/ZGvinXm+o+Jpa0us82PsgKeF1ZLeQ3HQEpJKrmZ+DVvWgo6RkLb2Cnnn2DJx7JJIRTodTeI9ocS0IGsqd5JSSS0eaq5ZCb3KrK+cshcBycJJJ+OS6ifJbM1RpJJLuecSKoKx9HOHsJt1CSSA0MVYXStcHHy5P6rVaa5kbGuvdJJc2/ru8W9XCyNUCzCHMhkcTuNrcJJKFK3UIGyG5wqWojLfhKSSE1WTg3NxdCvYUklUTUThZRONkklpEVGXJJJK+J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9" name="AutoShape 9" descr="data:image/jpeg;base64,/9j/4AAQSkZJRgABAQAAAQABAAD/2wBDAAkGBwgHBgkIBwgKCgkLDRYPDQwMDRsUFRAWIB0iIiAdHx8kKDQsJCYxJx8fLT0tMTU3Ojo6Iys/RD84QzQ5Ojf/2wBDAQoKCg0MDRoPDxo3JR8lNzc3Nzc3Nzc3Nzc3Nzc3Nzc3Nzc3Nzc3Nzc3Nzc3Nzc3Nzc3Nzc3Nzc3Nzc3Nzc3Nzf/wAARCAC3ARMDASIAAhEBAxEB/8QAHAAAAQUBAQEAAAAAAAAAAAAABAACAwUGAQcI/8QAORAAAQMDAwIEBAQEBgMBAAAAAQACAwQRIQUSMUFRBhMiYTJxgZEUQqHwFVKx0QcjQ2LB4XKS8cL/xAAZAQADAQEBAAAAAAAAAAAAAAAAAQIDBAX/xAAgEQEBAQEAAwEBAAMBAAAAAAAAAQIRAyExElEEE0Ei/9oADAMBAAIRAxEAPwCtjYiWMTY2omNqzDrGKdjEmNU7GpAmNUrWpNapWtQHGtTw1ODU4BAcDU4BdATgEA2y7ZOsu2QDLJWT7JWQETsBeWePa3zNUbEw4byvVZG3aR3C8k8aUEkGrGQ/A/qVNVn6r6AMe8Ank56fqrF1fS07zHCWueMEtyAs1JLJI4QQE2BthXNFpVPTU4kqjukefTfk/RL59bSW/Es0rWsJzuebAA2Lvr2TaWmlmmDnQOL+l8NHyCsqLSGVEwe+IgflHUrX6R4fDGj0Adyf+EdVMf0Bo2mEMtsDnmxJ7eyC1elkp5HRvFi1mRyP3helUemxwsaGN9XdZXxTTF+ruNj5bW7ZHdrjBP2KDsY2npzHPE42+NpH1/ZUWuRB0kgGLEuH7/fKuTGPK8iQO3wn0vCqK14kqD0uAW+5tYj99k0UNES+mjlba7PiPeynqTsqWSAXbIwNJ72ugaWURz7Xg7T6T/x/ZT1cnl0w4vGQ5vS4z+/oqSFq5PLMgf0FrjvY/wByqymnIrmOd8DmEFvcHJ/Qo+sdaj9WbO5Pz/8Av3VNCDLUgAkHO0+4yP0Tianr2GOcSsOHG4eOjuhHzwfuh62TbXGdgs2W0lu27kfe4VhK6OSluMNIBLP5Dzce3P6qnmedwDh8Jt+/1VRNEUb7ExOttffbfv2+qa+IupdwvvidtcPY8H73H2UYjvBI4H4HD7G6l8w3Lj8RaWyD+YdUyCDOFxOkw7H0XOUyNSSSQHtsbUSxqjjCJY1Zg5jVOxqaxqmaEg60KQBJoTxYIDoCcAhaitigbdzgq8a/CXWbc/RK2Q5m1d2XbKnGsBwu1hP0T2am48sI+iX7ivxpbWXUFFXsfyiWTMfwU5ZU3Nh6S7zwuEJhwhYD/EyCR9NGYWku3WwFv9pQ0ulx6jMxkou0HN0r8PP14zpGl1DXNDaV7pDy4jC2Gi+FNQqakVE7CTw24w0ey9XpNCo4wA2FoA9lbMpo4mWY0ADsFj7t7XfJnMY6g8PNo2hzmAyHqeVeU1AyIAkXsrCWK7TYZC6wXj9lchW9RtiuAWjhZyvpW/xSs3tBZNACQRyWucD+jgtPE8NcQfoVW63Gxj4qjFg7a4+zsf1A/VNHGA1fS9pLoTvYB6cXc32PcfqsjW0z3TPjc0kj1AgGxXqtbC2/o7Xt3WT1zTIJbyeWN7fU1wGQRygtR59WQuY8SRH1gZB4I6qKec+W1kgs4AcnOSfuEXXB8Uzmlzha9xfBHcKr1BxELS43c4jafYf/AFXGF9Hyu8yAMJNhk/PFv7/Zcjja2FskZyAHA9uv9Cf0QjJgADh1++EqefGcFh49v2UySvO6zW4JuLD7j/8AQVbLcuJPKImcWPBabgEEHv8As/1UdXYOu3If6gqiXaZ3xMPwyDb9RkJs12lrh1z+gUbHWxf3HsV2RxOD81STXZXAbJA2Sda+OEArpLiSA92jCJYFFGEQwLMJGBOMjGC7iAoKmYQxF3YLF6nrNTNO6KIkC/RTrUis5umuqdXhiuGuBPYKvfqtVOSIYzbuVR0DA07pXFzuyt4Kp7cMaGhY3drfPikOjp5pn3na5ysIaCIZ8n9FylkkefU4/QK2hHp63U96vnA8VNEG22W+iRp23xayJcXMOWFw7hRSNc4XYT8igGNgjBzZSCJrRdpshXB183ae675kjRkgpDgoSFh5U8c7XDJVU6o6OFkO+qcw3GQqnksRfFK0NweCjdLH+fdZeLUDa4N1eaJWslmtfK0/csRnx3Op1q43J5N8BCxvwpWPAWcrtsSbiDwE0XaeOVzddcv2V9Rw7YD0+iFrIWSQvjkG5jmkOaeqKJvdQTk7Dbt1T6XGQlqX0rzS1JdfPlSH84/v3CAr9j43G9ja5KvNWpIqtm19+/yPdZuuglp4tpJeOL9Qp6eow/iOnMUu52W3Nndv+lka2Qve5jvy8ey32rkTU7myt3Mc212/8+6wNfC6J5a7O34XdwtMXtYeTPAgJHpPdOuY37j1GVHfCe47jzckXv7rZz9OfkKNxuwe2F0G+CmnFwiCmrvI+S4kmTpOAuJJIBJJwYSLhJA497jCe+QRtJJUe4MaSVRapqDySyMrLV4ec9qHVtUkkkdFHwOSqunp3SyXI5PKljic95JySVd6ZStJJcMDAXJvVrs8eJDaLTmPsAblWEdC5hwAAueQ+nnDgequad7ZG+oWd3URpQsEMjTY2t8lYRhzByCpGMB4FwnkFg9IuPdWXA0peQdoH3QEs1RHf0FWM0nTYfmhZ2SFt2hHS4rn15/1Gke6TaoPuMEJk7Tezmfohfw7txc37JXRzImSUjsQoMSGzSWnsi6UbhtlZcd0YdMa8bmcJd6uZkU5p5W+poP0RmkVHlVzNxsSbEI+OF0PokFx3QWo0wZaaPDmm6mWytPzLG5imwOyJa66zuj1oqaVhvkCxV3G64F1rKVnoSCe6Q79UwJwceiuM6k3Y4Q07h0PHuiCbhDTMdtNhymXFZUuDjxk9QqqupXSsIFjjgq4kieDjgeyhMZyC0FJTzrVqB+55s5p5I6X+Sx+sUDi03jII4Izb2K9mq6Bs2C3HcLOaxoG5ri0A47co9y9KyWceLyROachR5BWv1PQ3RPLXN2XvtI4Pcf9LP1umzQlzgx3p+Jtst/6W+PJL6cnk8Nz7gIjFwuONx7pArhHVasXE+MbiQmLoQROG02K4nvcXWJ56piAcHkCwSTUkDr3arJEJA5VI6kLn8ZK0fkGawUsVAHTcey5PLr3x0eLPrqkptO23eRgcI6jjO0bRwbq5lo9se0BPpdNJYXC4Kx+umIImRzszh1rZTTEYncED2R7dPPIbYj9UU2gMjM8o4YKmc64LReys2QNmZcCx7LtPQujdluPZWTKYNAcwfMKpCqjqaRw727FRwsdkbb2WmFPuw4BQuomtfuaAEfmlKoJNPiqOBZ3YquqdNkp3XLCW9wtZLTN5GCOConfyvH1SuTlZqjhZe9rhWQga0bo8Keakj3bm+l3cKA74zZEnFd6HmbcEEYVVWN2sLeitZn4VbWEbSp1Gmaq9ErjS17qd5s1xuFuKWYOaMryzWJjTStnZyw3Wu0DWG1VNG8OBuE8nqNgH9k5r82QUFQ0tB6KX8ZCxwG4X+a1Z/ka25CcWEgZNkK2vp7G7wCuu1OBoy77BOWFZT5og4ENwUN5G0m5XG6jC/LHXC46YPO3BaObJ9ieUnxN23Fr9EHJTl5sRhGX3YYnEbhYEhCes/qmhQ1sTmOYPV1HfushqPhmopsuYZo2jDrXc0dj3C9RDQAmviD+QLjqlw+vnzV9BbJIX022KY5ETjZsn/ie/sVmJI3Rvcx7S1wNiCMgr6R1fw7RagxzZYWXPWy808U+BZ2OdLTSl+0Za/m3zWmd2eqx345fcebEELiImilppHRTM2vabFrgoT6jgAewW0rms44CukHoEnNLTkWXctPZMEACOUk8s3ncMXSS6fH0VQRWDSRyrMQtZJwoKdgDIj0XZJ9z/TyVw6+urE9CHNa/7qxgjYGAAICjgc5oLuVcQRBoGOieYuuRwA8BEMpwDgcqaMABSK5E3SJsIAsAkGWOApScJhIT4XaaeFG5Of3UL3pU4ZIQEFPtJU0j0BPIc2U1UJ7sWveyCmk5SlmIvlAzTEnnCS45NLa6rKuS7TZTzPuFXVclmmyitIz+t+tjgeoVN4Z1p9DVvppHWbf03VzqXqaVh9YY6GoErMEFV4p28Ly3k7HomoeMXUsJbHknAKH0zxE+tnaJpCL85WLpJRqMQEh9YRTKSaFwfGSCDcJ6nPQxrvt7bpkUPlNcBki6MmjYWk2AKxnh/wAV0gpY4agls4Fi217q+GvU7gAYZgO5jKc4LaU9oju22zyExlc1tyX9eCmHWtPeSC9oPQOO3+qilbFO+zZIg5ouXbhYJldf1dUlU55FhhWjGkg9O/sqLRpoJWXp5ZagtO0kANaSOc9leWe5v+ZZrP5W4H3S6iz2bf8AIw3tyU4ENFr47od0w+GMWA+gT91ueU4djpfi7hZVWoMa/LmgtOCj3vJtnCFqCC0tJ54QOPOvEvhuOte4BobKOHW57LzfUtNnoZntlYQAeV7lXASAgjIWY1rS4qph3tubWva91WdXKN+OaedUzI9QpfJuGVMY9Jt8Q912iom10L4LhlTGLsv+YdlNX6XPplR5sJPoyD3HUfvkJ0b3yzCRlOQ++8bXWuDz+ufa61/X8YzHvlUb2uje5jwWuabEHoktE+NkzvMfBK5zuSQwn9Ukf7In/Tf693D7UAePytuo9HiMkTZH8uQjqkfwwtvk4VtpoDYIwOwXNz/02z8W0DAEW0oOJwsp2uWgGMKeHIdrsLpejpcSuf7qJz1G6RROlStPiVz0NI9dMmEPK/BSOI5pOcoCeRSTyY5QE0l1C5DJZCQhJHXGApnepRGNyDCSkoCpbcFW5hxnlDzU1wSlYqVl6tmCFl9apd7XYW2r4AL5VFW0+5pUy8vV2djKeHW31DyXfm4W+p6IEbHDIXn9Q52n14lbixut54T1MaoC5wyMLo37n6c3i7ndyT6WPT5W1hLWmI7vV1Tpf8QpfJLmUsbWg2u4q/n0WlqfXNEHn/dkLO+IfDv4hzRTs2tZnASzZGnkzb8Z+q1vVdadaEMY0nBYzP6rYeEvClLJSxmtL56mYhxYXfD80LplJS6bA0vLQ5vAWo8OSebKXtDnPkPwt/K33KWt99DHjv2tZQadSUMDYoqeNrWjo2yncyMNwwf+yUTQGZFvrdNmzgHCXDDkAH0taFw45SeLC9zdDyvIBN0AyWUNBtkqvlm3YNx7dk+eQk4QLic3KXTR1VntIOHcBAujLQRa5KNeNzchQyMePhN+wKabVXU0EFREWPYCOoIWOqtNOnV/lxuJjy+HN7fzN/qQt9IPTaxB91U6hSw1QLXW3N4I5BVdKxRCI2y0E97DP6JIkscw7S5wI/23SS6XGqq6nyomgnBP/K0ujVPmQMN+BZY7V7+QCOmVZeH64GMZRqc0y8d7lt4pLolj7AZVRTVANso5koKahwlsmPmQxkUTpe6RwS+fuoXTKBzrqKSQgYQrg1shI5Ucr/dBtn7lNkn9JU2j8oKuWzigPN3vTqp9ygnStjzhT1ayaWtbdxQdVqMUfBuqqs1SwIuqqSt3nJA+aff4Of1fs1ISGwUklSXNNlmP4xSwD03kf/tCHk8SPPwQOt9Eco9LXUHOddVtw+7Tyhv4v55s4Fp7EKanO9+Fn/1rPjOeJqSzN4HCsv8ADZ1p5GX6orXKcPpH3HRVfgOYRai9nC2ze4sY6zzyyvYYGAtsQmy07b3sCmUk25gCNs0jPKXWrM6jokVbKCCWm+bLWaJRw0NIyOJoFsFBlgbKCOqtaVwDPZGfqv8AgsuxcFQvcG8YTnOFsdkI94vyrZ8NmlIvZAz1BDbFPlfbdc3KrqlxJxayilx10oJsVC6xyVESb4Ts8pGe+xwBymBm1o7J18Y6rrsNtymmhZ7W91VVLdrrgZVjUPNjblVtQ/JN04mgXC7iTYFJJzvUeEkyXNUzzYS32VRpk7qepdE42scK6abhUerxGCYTM46rXyZ/65PFrl42FDVEgG+VdwTggZWK0mrEjGG/PK0dPKQG5wsnSud9xhI5HCigBcB1XaiXymH5IOHOIbyUFU1Ebbhzgqmv1GW5aDZU09c8H1m5U3S5lp2ztOQV0yAtWVj1Q3sCj6esLxyp6oZUutfKp62Q2NlamN0mUDWUjgCSEh1mqqQl+Ss/q2oFmL2ZewHc+60s9K6SYNb1KAf4blq2VUMsLw7/AE32wtPHmW+2Xl1ZPTKanI1vlCHUPO3A7gwEBqsdHo211IXMe4TMNjY8psfgrWXzEfhhGwH4nvAC3fhPwuNNpyJHhznG75CLD6Lo3c89Ofx51b7UOl6HWPeBM4kD2Wjj09tOywGVeubE0eVSs3d3Iepicxvq5XJXdlnNTi3QOHssh4fBp9bcPdbmsjuxyx9JF5euO6ZRi/VanbHp2nSHygfZGNme93pyUDpQBgaFdUTGRu3GyfOqv0GZZY3jzm2HdWVPO1zBYofWaqCKme6wcbcLJ6L4jZLO+nmcGyNOBfkJ84fPXW6dLgoWaYWzwUAK8FvN1FLVg9VSREktxYFDPJ6kIP8AEWJ/uusqA85KRVMBnA+ycSA3FrJoeCOVyRwHBslSP3AjsVBNMG9RngJkklhjlA1EwtcHKSa7USC91WVD7ux80paoGRzDyBdCTT/JVEUi/KSEMxvykmlq43YUdfCJ6dzSM2TY3KcG7bLpcEZzR53QVZgebZwt3QkuYLrHVlAXz+ZFh4NxZafQZnuhayYWeP1XPZyurGuxpIJRG0X7KKqkEjcjCBqajypW3+Eqk8Sa9+GpnNjObdFNa5h2s19HSX8x4LujRyVkNS12MP2gNYTwOT9gqipqqiedrWu31U3f8gVK2pr9Mmnja6zy+z9zQTcfNaePE19Z+TyXN5GoodahndZsjHH5EFa3SAZdrwNzDw4LzfwlFJUavC0MLyXEuaB0K9o0LRm0UOwn1Su3bOjUtYk+HjyW/Vlp1IJWgEKas0kGM4VrQ0ojsjpYQWcJfn0ffbzefSCyo3AYurWnpTsG02PyVzX0waCbZVbDUNY/a42U5vPS7LfYeWlqSbNaw++1dg0epmN55CW/yjAV1A5j7KwjAA6KudKasVDNMbDHZrQEBW0QyStJO5oaVR184ANys9cjTPWV1KEMBCw2pEUmpslOGu5K22rVAIcsVr8RqYTt5HCmfW3zPWp0rV4hG31j7ovU/E9NRQF7pAMd15bEZY2XEjm2635TXU8tc8GSe4HdbTFYX/Jz9XWs+N5qzcyBpDe5UPhTfUagZ5bnonUPh2lcwb3Oc7vwrfw7RMpaiRrejrKt5mZ6R4/Nd65av3SSQZbcs7JprhIMHI6Kz/Dh0QKpNTobHewlp7hZStrT5J5L3tj2XYKnc4kHPZVsbpnX2SiQjlvVPD7n+V4TR+l6ye4C66ouMKrgqcerlOkqG2JBwheaJlqMWugJZ7tIBsoJ6sXNyqyequSQg6KmnHKr6id1xttnlQSz5yULLPdDLVEGbJykq4zm6SrjPr0KN6Jjeq6N6JjeulwjGgbwVYwVELQL2a4cKrY9KePzWYNis/Jns9NfHv8AN9ryrj/ERXZ2wsrqWhV1ZKA2Muar7R6lzGCKY3I4K09K5my9gsOd+uqWz4wul+BDDMKqoJdJzcdEbqPgnTtQlbNUUkzpRjcx22/zK2UlS5gswIGokrKj0tuArm+fB+f19Uun6Zp+ht2UtPFE49G5cfmVpNFY+V3nSdeENRaI5zxJMbq+iiZA0BotZHbfZ3knIKYQCESDcWVYyR0jzs4CIFS2Nl3FT0TIevb6SslNAZNQ27rNVvrGswxMd6gsRV+KKenndK54AastWdbzN40ktZ/D5A17jY8FWtFqYlaLFeV1HiOTVqpuxrhGDyeq02m6kyJjdxsFWKz1njX1tXZpN1l9Trzci6KqqtskO5rgRZZTUqr1HKnf1p4+cQV9VuJuVTzyAg3K7UTXJugZpQGOz0Sn1er6VVRWQtJjJyMKGLUWQ/C26rpTulce5TF6Ey8e/W50TU46loAweyOrYqiF34mjJN8ub3WAo6qSlmEjD8wt5ourR1cHI3W4KnWe+qeNXN7EsPiF7WbX1Gxw5BQFfq9VVDZTyvkJ6Naj4aXT5nGWaNpcDlWlEKXeBTxNA+Sx/MerM9z2qDw9ourfijVzSOYwD4Sb7ld1IDjdw2vCv2OaI+gVRqdOXkvjOVNvaxoJlgVDUSWabcoN9Q+N5DgQQmOq97TfCIUoeqm2m91WzVBJ5Xa2b1EXwq+R90SdGtJ3z34UUkmOcqAuPdMeSrmWVqUyH2SQ9/dJVxPXokb0VG9JJauURG9EMekkgD6FjZXWPKtqGZzXOhfkt6pJLn3Pbr8V7lZRNc9ytKanYBd2SkkpjWibhjUDWT7RhJJFpyIqWrbDcuvayyni3xhS0O5jHuD+20pJLO/ZGvinXm+o+Jpa0us82PsgKeF1ZLeQ3HQEpJKrmZ+DVvWgo6RkLb2Cnnn2DJx7JJIRTodTeI9ocS0IGsqd5JSSS0eaq5ZCb3KrK+cshcBycJJJ+OS6ifJbM1RpJJLuecSKoKx9HOHsJt1CSSA0MVYXStcHHy5P6rVaa5kbGuvdJJc2/ru8W9XCyNUCzCHMhkcTuNrcJJKFK3UIGyG5wqWojLfhKSSE1WTg3NxdCvYUklUTUThZRONkklpEVGXJJJK+J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descr="82493_Hymnbook_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819400"/>
            <a:ext cx="2971800" cy="3283757"/>
          </a:xfrm>
          <a:prstGeom prst="rect">
            <a:avLst/>
          </a:prstGeom>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smtClean="0"/>
              <a:t>Doctrines 200</a:t>
            </a:r>
          </a:p>
        </p:txBody>
      </p:sp>
      <p:sp>
        <p:nvSpPr>
          <p:cNvPr id="55299" name="Rectangle 3"/>
          <p:cNvSpPr>
            <a:spLocks noGrp="1" noChangeArrowheads="1"/>
          </p:cNvSpPr>
          <p:nvPr>
            <p:ph idx="1"/>
          </p:nvPr>
        </p:nvSpPr>
        <p:spPr>
          <a:xfrm>
            <a:off x="228600" y="1219200"/>
            <a:ext cx="8686800" cy="1752600"/>
          </a:xfrm>
        </p:spPr>
        <p:txBody>
          <a:bodyPr>
            <a:normAutofit fontScale="85000" lnSpcReduction="20000"/>
          </a:bodyPr>
          <a:lstStyle/>
          <a:p>
            <a:pPr algn="ctr" eaLnBrk="1" hangingPunct="1">
              <a:buFont typeface="Wingdings" pitchFamily="2" charset="2"/>
              <a:buNone/>
              <a:defRPr/>
            </a:pPr>
            <a:r>
              <a:rPr lang="en-US" sz="3600" dirty="0" smtClean="0"/>
              <a:t>Elder Oaks gave a masterful sermon on Priesthood. He explained that woman may not be able to hold offices in the priesthood but that doesn’t mean they can’t have this element of the Priesthood.</a:t>
            </a:r>
            <a:endParaRPr lang="en-US" dirty="0" smtClean="0"/>
          </a:p>
        </p:txBody>
      </p:sp>
      <p:pic>
        <p:nvPicPr>
          <p:cNvPr id="57348" name="Picture 5" descr="http://www.lds.org/bc/content/shared/content/images/leaders/dallin-h-oaks-large.jpg"/>
          <p:cNvPicPr>
            <a:picLocks noChangeAspect="1" noChangeArrowheads="1"/>
          </p:cNvPicPr>
          <p:nvPr/>
        </p:nvPicPr>
        <p:blipFill>
          <a:blip r:embed="rId2" cstate="print"/>
          <a:srcRect/>
          <a:stretch>
            <a:fillRect/>
          </a:stretch>
        </p:blipFill>
        <p:spPr bwMode="auto">
          <a:xfrm>
            <a:off x="6324600" y="4067175"/>
            <a:ext cx="2229308" cy="2790825"/>
          </a:xfrm>
          <a:prstGeom prst="rect">
            <a:avLst/>
          </a:prstGeom>
          <a:noFill/>
          <a:ln w="9525">
            <a:noFill/>
            <a:miter lim="800000"/>
            <a:headEnd/>
            <a:tailEnd/>
          </a:ln>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dirty="0" smtClean="0"/>
              <a:t>Doctrines 200</a:t>
            </a:r>
          </a:p>
        </p:txBody>
      </p:sp>
      <p:sp>
        <p:nvSpPr>
          <p:cNvPr id="56323" name="Rectangle 3"/>
          <p:cNvSpPr>
            <a:spLocks noGrp="1" noChangeArrowheads="1"/>
          </p:cNvSpPr>
          <p:nvPr>
            <p:ph idx="1"/>
          </p:nvPr>
        </p:nvSpPr>
        <p:spPr/>
        <p:txBody>
          <a:bodyPr/>
          <a:lstStyle/>
          <a:p>
            <a:pPr eaLnBrk="1" hangingPunct="1">
              <a:lnSpc>
                <a:spcPct val="90000"/>
              </a:lnSpc>
              <a:defRPr/>
            </a:pPr>
            <a:r>
              <a:rPr lang="en-US" dirty="0" smtClean="0"/>
              <a:t>Answer:</a:t>
            </a:r>
            <a:r>
              <a:rPr lang="en-US" sz="2800" dirty="0" smtClean="0"/>
              <a:t> </a:t>
            </a:r>
            <a:r>
              <a:rPr lang="en-US" sz="4000" dirty="0" smtClean="0"/>
              <a:t>What is authority?</a:t>
            </a:r>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r>
              <a:rPr lang="en-US" sz="2800" dirty="0" smtClean="0">
                <a:hlinkClick r:id="rId2" action="ppaction://hlinksldjump"/>
              </a:rPr>
              <a:t>Back</a:t>
            </a:r>
            <a:r>
              <a:rPr lang="en-US" sz="2800" dirty="0" smtClean="0"/>
              <a:t>					 </a:t>
            </a: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070412"/>
            <a:ext cx="5257800" cy="2835088"/>
          </a:xfrm>
          <a:prstGeom prst="rect">
            <a:avLst/>
          </a:prstGeom>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smtClean="0"/>
              <a:t>Doctrines 300</a:t>
            </a:r>
          </a:p>
        </p:txBody>
      </p:sp>
      <p:sp>
        <p:nvSpPr>
          <p:cNvPr id="57347" name="Rectangle 3"/>
          <p:cNvSpPr>
            <a:spLocks noGrp="1" noChangeArrowheads="1"/>
          </p:cNvSpPr>
          <p:nvPr>
            <p:ph idx="1"/>
          </p:nvPr>
        </p:nvSpPr>
        <p:spPr>
          <a:xfrm>
            <a:off x="457200" y="1219200"/>
            <a:ext cx="8229600" cy="2209800"/>
          </a:xfrm>
        </p:spPr>
        <p:txBody>
          <a:bodyPr/>
          <a:lstStyle/>
          <a:p>
            <a:pPr algn="ctr" eaLnBrk="1" hangingPunct="1">
              <a:buFont typeface="Wingdings" pitchFamily="2" charset="2"/>
              <a:buNone/>
              <a:defRPr/>
            </a:pPr>
            <a:r>
              <a:rPr lang="en-US" dirty="0" smtClean="0"/>
              <a:t>Elder </a:t>
            </a:r>
            <a:r>
              <a:rPr lang="en-US" dirty="0" err="1" smtClean="0"/>
              <a:t>Christofferson</a:t>
            </a:r>
            <a:r>
              <a:rPr lang="en-US" dirty="0" smtClean="0"/>
              <a:t> spoke in detail about this glorious doctrine that we celebrate this month.</a:t>
            </a:r>
          </a:p>
        </p:txBody>
      </p:sp>
      <p:pic>
        <p:nvPicPr>
          <p:cNvPr id="40962" name="Picture 2" descr="https://www.lds.org/bc/content/shared/content/images/leaders/d-todd-christofferson-large.jpg"/>
          <p:cNvPicPr>
            <a:picLocks noChangeAspect="1" noChangeArrowheads="1"/>
          </p:cNvPicPr>
          <p:nvPr/>
        </p:nvPicPr>
        <p:blipFill>
          <a:blip r:embed="rId2" cstate="print"/>
          <a:srcRect/>
          <a:stretch>
            <a:fillRect/>
          </a:stretch>
        </p:blipFill>
        <p:spPr bwMode="auto">
          <a:xfrm>
            <a:off x="3505200" y="3124200"/>
            <a:ext cx="2533650" cy="3171826"/>
          </a:xfrm>
          <a:prstGeom prst="rect">
            <a:avLst/>
          </a:prstGeom>
          <a:noFill/>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dirty="0" smtClean="0"/>
              <a:t>Doctrines 300</a:t>
            </a:r>
          </a:p>
        </p:txBody>
      </p:sp>
      <p:sp>
        <p:nvSpPr>
          <p:cNvPr id="58371" name="Rectangle 3"/>
          <p:cNvSpPr>
            <a:spLocks noGrp="1" noChangeArrowheads="1"/>
          </p:cNvSpPr>
          <p:nvPr>
            <p:ph idx="1"/>
          </p:nvPr>
        </p:nvSpPr>
        <p:spPr/>
        <p:txBody>
          <a:bodyPr/>
          <a:lstStyle/>
          <a:p>
            <a:pPr eaLnBrk="1" hangingPunct="1">
              <a:lnSpc>
                <a:spcPct val="90000"/>
              </a:lnSpc>
              <a:defRPr/>
            </a:pPr>
            <a:r>
              <a:rPr lang="en-US" sz="2800" dirty="0" smtClean="0"/>
              <a:t>What is the resurrection of Jesus Christ?</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endParaRPr lang="en-US" sz="2800" dirty="0" smtClean="0"/>
          </a:p>
          <a:p>
            <a:pPr eaLnBrk="1" hangingPunct="1">
              <a:lnSpc>
                <a:spcPct val="90000"/>
              </a:lnSpc>
              <a:defRPr/>
            </a:pPr>
            <a:endParaRPr lang="en-US" sz="2800" dirty="0" smtClean="0"/>
          </a:p>
          <a:p>
            <a:pPr eaLnBrk="1" hangingPunct="1">
              <a:lnSpc>
                <a:spcPct val="90000"/>
              </a:lnSpc>
              <a:defRPr/>
            </a:pPr>
            <a:r>
              <a:rPr lang="en-US" sz="2800" dirty="0" smtClean="0">
                <a:hlinkClick r:id="rId2" action="ppaction://hlinksldjump"/>
              </a:rPr>
              <a:t>Back</a:t>
            </a:r>
            <a:r>
              <a:rPr lang="en-US" sz="2800" dirty="0" smtClean="0"/>
              <a:t>		                      </a:t>
            </a:r>
          </a:p>
        </p:txBody>
      </p:sp>
      <p:pic>
        <p:nvPicPr>
          <p:cNvPr id="39938" name="Picture 2" descr="http://2.bp.blogspot.com/-uLF5DQYSfQw/US0-GyiD9PI/AAAAAAAACTc/0EdFMCZRlvI/s1600/Resurrected+Christ+Resurrection+Jesus.jpg"/>
          <p:cNvPicPr>
            <a:picLocks noChangeAspect="1" noChangeArrowheads="1"/>
          </p:cNvPicPr>
          <p:nvPr/>
        </p:nvPicPr>
        <p:blipFill>
          <a:blip r:embed="rId3" cstate="print"/>
          <a:srcRect/>
          <a:stretch>
            <a:fillRect/>
          </a:stretch>
        </p:blipFill>
        <p:spPr bwMode="auto">
          <a:xfrm>
            <a:off x="4343400" y="2438400"/>
            <a:ext cx="2733675" cy="3810000"/>
          </a:xfrm>
          <a:prstGeom prst="rect">
            <a:avLst/>
          </a:prstGeom>
          <a:noFill/>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smtClean="0"/>
              <a:t>Doctrines 400</a:t>
            </a:r>
          </a:p>
        </p:txBody>
      </p:sp>
      <p:sp>
        <p:nvSpPr>
          <p:cNvPr id="59395" name="Rectangle 3"/>
          <p:cNvSpPr>
            <a:spLocks noGrp="1" noChangeArrowheads="1"/>
          </p:cNvSpPr>
          <p:nvPr>
            <p:ph idx="1"/>
          </p:nvPr>
        </p:nvSpPr>
        <p:spPr>
          <a:xfrm>
            <a:off x="152400" y="1295400"/>
            <a:ext cx="8839200" cy="2971800"/>
          </a:xfrm>
        </p:spPr>
        <p:txBody>
          <a:bodyPr/>
          <a:lstStyle/>
          <a:p>
            <a:pPr algn="ctr" eaLnBrk="1" hangingPunct="1">
              <a:buFont typeface="Wingdings" pitchFamily="2" charset="2"/>
              <a:buNone/>
              <a:defRPr/>
            </a:pPr>
            <a:r>
              <a:rPr lang="en-US" dirty="0" smtClean="0"/>
              <a:t>President Monson spoke on our need for Courage. He told us that if we ever find ourselves in a place we shouldn’t ought to be, we should do this.</a:t>
            </a:r>
          </a:p>
        </p:txBody>
      </p:sp>
      <p:pic>
        <p:nvPicPr>
          <p:cNvPr id="61444" name="Picture 5" descr="http://www.lds.org/bc/content/shared/content/images/leaders/thomas-s-monson.jpg">
            <a:hlinkClick r:id="rId2"/>
          </p:cNvPr>
          <p:cNvPicPr>
            <a:picLocks noChangeAspect="1" noChangeArrowheads="1"/>
          </p:cNvPicPr>
          <p:nvPr/>
        </p:nvPicPr>
        <p:blipFill>
          <a:blip r:embed="rId3" cstate="print"/>
          <a:srcRect/>
          <a:stretch>
            <a:fillRect/>
          </a:stretch>
        </p:blipFill>
        <p:spPr bwMode="auto">
          <a:xfrm>
            <a:off x="3276600" y="3489325"/>
            <a:ext cx="2699224" cy="3368675"/>
          </a:xfrm>
          <a:prstGeom prst="rect">
            <a:avLst/>
          </a:prstGeom>
          <a:noFill/>
          <a:ln w="9525">
            <a:noFill/>
            <a:miter lim="800000"/>
            <a:headEnd/>
            <a:tailEnd/>
          </a:ln>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smtClean="0"/>
              <a:t>Doctrines 400</a:t>
            </a:r>
          </a:p>
        </p:txBody>
      </p:sp>
      <p:sp>
        <p:nvSpPr>
          <p:cNvPr id="60419" name="Rectangle 3"/>
          <p:cNvSpPr>
            <a:spLocks noGrp="1" noChangeArrowheads="1"/>
          </p:cNvSpPr>
          <p:nvPr>
            <p:ph idx="1"/>
          </p:nvPr>
        </p:nvSpPr>
        <p:spPr/>
        <p:txBody>
          <a:bodyPr/>
          <a:lstStyle/>
          <a:p>
            <a:pPr eaLnBrk="1" hangingPunct="1">
              <a:lnSpc>
                <a:spcPct val="90000"/>
              </a:lnSpc>
              <a:defRPr/>
            </a:pPr>
            <a:r>
              <a:rPr lang="en-US" sz="2800" dirty="0" smtClean="0"/>
              <a:t>What is “Get Out”?</a:t>
            </a:r>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r>
              <a:rPr lang="en-US" sz="2800" dirty="0" smtClean="0">
                <a:hlinkClick r:id="rId2" action="ppaction://hlinksldjump"/>
              </a:rPr>
              <a:t>Back</a:t>
            </a:r>
            <a:r>
              <a:rPr lang="en-US" sz="2800" dirty="0" smtClean="0"/>
              <a:t>					   </a:t>
            </a: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514600"/>
            <a:ext cx="2857500" cy="2857500"/>
          </a:xfrm>
          <a:prstGeom prst="rect">
            <a:avLst/>
          </a:prstGeom>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defRPr/>
            </a:pPr>
            <a:endParaRPr lang="en-US" smtClean="0"/>
          </a:p>
        </p:txBody>
      </p:sp>
      <p:sp>
        <p:nvSpPr>
          <p:cNvPr id="266243" name="Rectangle 3"/>
          <p:cNvSpPr>
            <a:spLocks noGrp="1" noChangeArrowheads="1"/>
          </p:cNvSpPr>
          <p:nvPr>
            <p:ph idx="1"/>
          </p:nvPr>
        </p:nvSpPr>
        <p:spPr/>
        <p:txBody>
          <a:bodyPr/>
          <a:lstStyle/>
          <a:p>
            <a:pPr eaLnBrk="1" hangingPunct="1">
              <a:defRPr/>
            </a:pPr>
            <a:endParaRPr lang="en-US" smtClean="0"/>
          </a:p>
        </p:txBody>
      </p:sp>
      <p:pic>
        <p:nvPicPr>
          <p:cNvPr id="63492" name="Picture 4" descr="Daily Doubl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p:dissolve/>
    <p:sndAc>
      <p:stSnd>
        <p:snd r:embed="rId2" name="chimes.wav"/>
      </p:stSnd>
    </p:sndAc>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dirty="0" smtClean="0"/>
              <a:t>Doctrines 500</a:t>
            </a:r>
          </a:p>
        </p:txBody>
      </p:sp>
      <p:sp>
        <p:nvSpPr>
          <p:cNvPr id="61443" name="Rectangle 3"/>
          <p:cNvSpPr>
            <a:spLocks noGrp="1" noChangeArrowheads="1"/>
          </p:cNvSpPr>
          <p:nvPr>
            <p:ph idx="1"/>
          </p:nvPr>
        </p:nvSpPr>
        <p:spPr>
          <a:xfrm>
            <a:off x="152400" y="1219200"/>
            <a:ext cx="8839200" cy="2438400"/>
          </a:xfrm>
        </p:spPr>
        <p:txBody>
          <a:bodyPr/>
          <a:lstStyle/>
          <a:p>
            <a:pPr marL="0" indent="0" eaLnBrk="1" hangingPunct="1">
              <a:buFont typeface="Wingdings" pitchFamily="2" charset="2"/>
              <a:buNone/>
              <a:defRPr/>
            </a:pPr>
            <a:r>
              <a:rPr lang="en-US" sz="3600" dirty="0" smtClean="0"/>
              <a:t>Elder Ballard spoke about follow-up. He followed up on these two subjects he has spoke of in the past.</a:t>
            </a:r>
            <a:endParaRPr lang="en-US" dirty="0" smtClean="0"/>
          </a:p>
          <a:p>
            <a:pPr marL="0" indent="0" algn="ctr" eaLnBrk="1" hangingPunct="1">
              <a:buFont typeface="Wingdings" pitchFamily="2" charset="2"/>
              <a:buNone/>
              <a:defRPr/>
            </a:pPr>
            <a:endParaRPr lang="en-US" b="1" dirty="0" smtClean="0"/>
          </a:p>
        </p:txBody>
      </p:sp>
      <p:pic>
        <p:nvPicPr>
          <p:cNvPr id="35842" name="Picture 2" descr="https://www.lds.org/bc/content/shared/content/images/leaders/m-russell-ballard-large.jpg"/>
          <p:cNvPicPr>
            <a:picLocks noChangeAspect="1" noChangeArrowheads="1"/>
          </p:cNvPicPr>
          <p:nvPr/>
        </p:nvPicPr>
        <p:blipFill>
          <a:blip r:embed="rId3" cstate="print"/>
          <a:srcRect/>
          <a:stretch>
            <a:fillRect/>
          </a:stretch>
        </p:blipFill>
        <p:spPr bwMode="auto">
          <a:xfrm>
            <a:off x="3505200" y="3276600"/>
            <a:ext cx="2533650" cy="3171826"/>
          </a:xfrm>
          <a:prstGeom prst="rect">
            <a:avLst/>
          </a:prstGeom>
          <a:noFill/>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2800" b="1" smtClean="0"/>
              <a:t>Scripture Mastery for 200</a:t>
            </a:r>
            <a:endParaRPr lang="en-US" smtClean="0"/>
          </a:p>
        </p:txBody>
      </p:sp>
      <p:sp>
        <p:nvSpPr>
          <p:cNvPr id="18435" name="Rectangle 3"/>
          <p:cNvSpPr>
            <a:spLocks noGrp="1" noChangeArrowheads="1"/>
          </p:cNvSpPr>
          <p:nvPr>
            <p:ph idx="1"/>
          </p:nvPr>
        </p:nvSpPr>
        <p:spPr>
          <a:xfrm>
            <a:off x="457200" y="1143000"/>
            <a:ext cx="8229600" cy="4530725"/>
          </a:xfrm>
        </p:spPr>
        <p:txBody>
          <a:bodyPr/>
          <a:lstStyle/>
          <a:p>
            <a:pPr algn="ctr" eaLnBrk="1" hangingPunct="1">
              <a:buFont typeface="Wingdings" pitchFamily="2" charset="2"/>
              <a:buNone/>
              <a:defRPr/>
            </a:pPr>
            <a:r>
              <a:rPr lang="en-US" dirty="0" smtClean="0"/>
              <a:t>Elder Hales spoke on obedience. He quoted this SM that says, “Learn wisdom in thy youth; yea, learn in thy youth to keep the commandments of God.”</a:t>
            </a:r>
          </a:p>
        </p:txBody>
      </p:sp>
      <p:pic>
        <p:nvPicPr>
          <p:cNvPr id="6" name="Picture 4" descr="Hales.jpg"/>
          <p:cNvPicPr>
            <a:picLocks noChangeAspect="1"/>
          </p:cNvPicPr>
          <p:nvPr/>
        </p:nvPicPr>
        <p:blipFill>
          <a:blip r:embed="rId2" cstate="print"/>
          <a:srcRect/>
          <a:stretch>
            <a:fillRect/>
          </a:stretch>
        </p:blipFill>
        <p:spPr bwMode="auto">
          <a:xfrm>
            <a:off x="3352800" y="3352800"/>
            <a:ext cx="2438400" cy="3048531"/>
          </a:xfrm>
          <a:prstGeom prst="rect">
            <a:avLst/>
          </a:prstGeom>
          <a:noFill/>
          <a:ln w="9525">
            <a:noFill/>
            <a:miter lim="800000"/>
            <a:headEnd/>
            <a:tailEnd/>
          </a:ln>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dirty="0" smtClean="0"/>
              <a:t>Doctrines 500</a:t>
            </a:r>
          </a:p>
        </p:txBody>
      </p:sp>
      <p:sp>
        <p:nvSpPr>
          <p:cNvPr id="62467" name="Rectangle 3"/>
          <p:cNvSpPr>
            <a:spLocks noGrp="1" noChangeArrowheads="1"/>
          </p:cNvSpPr>
          <p:nvPr>
            <p:ph idx="1"/>
          </p:nvPr>
        </p:nvSpPr>
        <p:spPr/>
        <p:txBody>
          <a:bodyPr/>
          <a:lstStyle/>
          <a:p>
            <a:pPr eaLnBrk="1" hangingPunct="1">
              <a:lnSpc>
                <a:spcPct val="90000"/>
              </a:lnSpc>
              <a:defRPr/>
            </a:pPr>
            <a:r>
              <a:rPr lang="en-US" sz="3600" dirty="0" smtClean="0"/>
              <a:t>Answer: What is using the Full name of the Church, and sharing the gospel.</a:t>
            </a:r>
          </a:p>
          <a:p>
            <a:pPr eaLnBrk="1" hangingPunct="1">
              <a:lnSpc>
                <a:spcPct val="90000"/>
              </a:lnSpc>
              <a:buFont typeface="Wingdings" pitchFamily="2" charset="2"/>
              <a:buNone/>
              <a:defRPr/>
            </a:pPr>
            <a:endParaRPr lang="en-US" sz="2800" dirty="0" smtClean="0"/>
          </a:p>
          <a:p>
            <a:pPr eaLnBrk="1" hangingPunct="1">
              <a:lnSpc>
                <a:spcPct val="90000"/>
              </a:lnSpc>
              <a:defRPr/>
            </a:pPr>
            <a:r>
              <a:rPr lang="en-US" sz="2800" dirty="0" smtClean="0">
                <a:hlinkClick r:id="rId2" action="ppaction://hlinksldjump"/>
              </a:rPr>
              <a:t>Back</a:t>
            </a:r>
            <a:r>
              <a:rPr lang="en-US" sz="2800" dirty="0" smtClean="0"/>
              <a:t>	</a:t>
            </a: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505200"/>
            <a:ext cx="4533900" cy="1790700"/>
          </a:xfrm>
          <a:prstGeom prst="rect">
            <a:avLst/>
          </a:prstGeom>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dirty="0" smtClean="0"/>
              <a:t>Doctrines 600</a:t>
            </a:r>
          </a:p>
        </p:txBody>
      </p:sp>
      <p:sp>
        <p:nvSpPr>
          <p:cNvPr id="63491" name="Rectangle 3"/>
          <p:cNvSpPr>
            <a:spLocks noGrp="1" noChangeArrowheads="1"/>
          </p:cNvSpPr>
          <p:nvPr>
            <p:ph idx="1"/>
          </p:nvPr>
        </p:nvSpPr>
        <p:spPr>
          <a:xfrm>
            <a:off x="457200" y="1219201"/>
            <a:ext cx="8229600" cy="2743199"/>
          </a:xfrm>
        </p:spPr>
        <p:txBody>
          <a:bodyPr>
            <a:normAutofit fontScale="92500" lnSpcReduction="20000"/>
          </a:bodyPr>
          <a:lstStyle/>
          <a:p>
            <a:pPr marL="0" indent="0" eaLnBrk="1" hangingPunct="1">
              <a:buFont typeface="Wingdings" pitchFamily="2" charset="2"/>
              <a:buNone/>
              <a:defRPr/>
            </a:pPr>
            <a:r>
              <a:rPr lang="en-US" sz="3600" dirty="0" smtClean="0"/>
              <a:t>Elder </a:t>
            </a:r>
            <a:r>
              <a:rPr lang="en-US" sz="3600" dirty="0" err="1" smtClean="0"/>
              <a:t>Corbridge</a:t>
            </a:r>
            <a:r>
              <a:rPr lang="en-US" sz="3600" dirty="0" smtClean="0"/>
              <a:t> spoke of the Restoration of many true doctrines through the Prophet Joseph Smith. He said there is no dispute of the accomplishments of Joseph, just how he accomplished them, He is either a pretender or this?</a:t>
            </a:r>
          </a:p>
        </p:txBody>
      </p:sp>
      <p:pic>
        <p:nvPicPr>
          <p:cNvPr id="32770" name="Picture 2" descr="https://www.lds.org/bc/content/shared/content/images/leaders/lawrence-e-corbridge-large.jpg"/>
          <p:cNvPicPr>
            <a:picLocks noChangeAspect="1" noChangeArrowheads="1"/>
          </p:cNvPicPr>
          <p:nvPr/>
        </p:nvPicPr>
        <p:blipFill>
          <a:blip r:embed="rId2" cstate="print"/>
          <a:srcRect/>
          <a:stretch>
            <a:fillRect/>
          </a:stretch>
        </p:blipFill>
        <p:spPr bwMode="auto">
          <a:xfrm>
            <a:off x="4114800" y="3429000"/>
            <a:ext cx="2533650" cy="3171826"/>
          </a:xfrm>
          <a:prstGeom prst="rect">
            <a:avLst/>
          </a:prstGeom>
          <a:noFill/>
        </p:spPr>
      </p:pic>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dirty="0" smtClean="0"/>
              <a:t>Doctrines 600</a:t>
            </a:r>
          </a:p>
        </p:txBody>
      </p:sp>
      <p:sp>
        <p:nvSpPr>
          <p:cNvPr id="64515" name="Rectangle 3"/>
          <p:cNvSpPr>
            <a:spLocks noGrp="1" noChangeArrowheads="1"/>
          </p:cNvSpPr>
          <p:nvPr>
            <p:ph idx="1"/>
          </p:nvPr>
        </p:nvSpPr>
        <p:spPr/>
        <p:txBody>
          <a:bodyPr/>
          <a:lstStyle/>
          <a:p>
            <a:pPr eaLnBrk="1" hangingPunct="1">
              <a:defRPr/>
            </a:pPr>
            <a:r>
              <a:rPr lang="en-US" sz="3600" dirty="0" smtClean="0"/>
              <a:t>What is a prophet?</a:t>
            </a:r>
            <a:endParaRPr lang="en-US" dirty="0" smtClean="0"/>
          </a:p>
          <a:p>
            <a:pPr eaLnBrk="1" hangingPunct="1">
              <a:defRPr/>
            </a:pPr>
            <a:endParaRPr lang="en-US" dirty="0" smtClean="0"/>
          </a:p>
          <a:p>
            <a:pPr eaLnBrk="1" hangingPunct="1">
              <a:defRPr/>
            </a:pPr>
            <a:r>
              <a:rPr lang="en-US" dirty="0" smtClean="0">
                <a:hlinkClick r:id="rId2" action="ppaction://hlinksldjump"/>
              </a:rPr>
              <a:t>Back</a:t>
            </a:r>
            <a:r>
              <a:rPr lang="en-US" dirty="0" smtClean="0"/>
              <a:t>					 </a:t>
            </a: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667000"/>
            <a:ext cx="2514600" cy="3225800"/>
          </a:xfrm>
          <a:prstGeom prst="rect">
            <a:avLst/>
          </a:prstGeom>
        </p:spPr>
      </p:pic>
    </p:spTree>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mtClean="0"/>
              <a:t>Grab Bag For 100</a:t>
            </a:r>
          </a:p>
        </p:txBody>
      </p:sp>
      <p:sp>
        <p:nvSpPr>
          <p:cNvPr id="80899" name="TextBox 3"/>
          <p:cNvSpPr txBox="1">
            <a:spLocks noChangeArrowheads="1"/>
          </p:cNvSpPr>
          <p:nvPr/>
        </p:nvSpPr>
        <p:spPr bwMode="auto">
          <a:xfrm>
            <a:off x="152400" y="1524000"/>
            <a:ext cx="8763000" cy="3323987"/>
          </a:xfrm>
          <a:prstGeom prst="rect">
            <a:avLst/>
          </a:prstGeom>
          <a:noFill/>
          <a:ln w="9525">
            <a:noFill/>
            <a:miter lim="800000"/>
            <a:headEnd/>
            <a:tailEnd/>
          </a:ln>
        </p:spPr>
        <p:txBody>
          <a:bodyPr>
            <a:spAutoFit/>
          </a:bodyPr>
          <a:lstStyle/>
          <a:p>
            <a:r>
              <a:rPr lang="en-US" sz="3200" dirty="0" smtClean="0"/>
              <a:t>Sister Reeves gave a wonderful talk on the dangers of pornography. She counseled us to have family prayer, scripture study, and FHE. She informed us that these, not computers are the greatest culprit when it comes to viewing pornography.</a:t>
            </a:r>
            <a:endParaRPr lang="en-US" sz="3200" dirty="0"/>
          </a:p>
          <a:p>
            <a:endParaRPr lang="en-US" dirty="0"/>
          </a:p>
        </p:txBody>
      </p:sp>
      <p:pic>
        <p:nvPicPr>
          <p:cNvPr id="17410" name="Picture 2" descr="https://www.lds.org/bc/content/shared/content/images/leaders/linda-s-reeves-large.jpg"/>
          <p:cNvPicPr>
            <a:picLocks noChangeAspect="1" noChangeArrowheads="1"/>
          </p:cNvPicPr>
          <p:nvPr/>
        </p:nvPicPr>
        <p:blipFill>
          <a:blip r:embed="rId2" cstate="print"/>
          <a:srcRect/>
          <a:stretch>
            <a:fillRect/>
          </a:stretch>
        </p:blipFill>
        <p:spPr bwMode="auto">
          <a:xfrm>
            <a:off x="3352800" y="4038600"/>
            <a:ext cx="2412756" cy="2819400"/>
          </a:xfrm>
          <a:prstGeom prst="rect">
            <a:avLst/>
          </a:prstGeom>
          <a:noFill/>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mtClean="0"/>
              <a:t>Grab Bag For 100</a:t>
            </a:r>
          </a:p>
        </p:txBody>
      </p:sp>
      <p:sp>
        <p:nvSpPr>
          <p:cNvPr id="78851" name="Rectangle 3"/>
          <p:cNvSpPr>
            <a:spLocks noGrp="1" noChangeArrowheads="1"/>
          </p:cNvSpPr>
          <p:nvPr>
            <p:ph idx="1"/>
          </p:nvPr>
        </p:nvSpPr>
        <p:spPr>
          <a:xfrm>
            <a:off x="457200" y="1981200"/>
            <a:ext cx="8229600" cy="3276600"/>
          </a:xfrm>
        </p:spPr>
        <p:txBody>
          <a:bodyPr/>
          <a:lstStyle/>
          <a:p>
            <a:pPr eaLnBrk="1" hangingPunct="1">
              <a:spcBef>
                <a:spcPct val="0"/>
              </a:spcBef>
              <a:buClrTx/>
              <a:buSzTx/>
              <a:buFontTx/>
              <a:buNone/>
              <a:defRPr/>
            </a:pPr>
            <a:r>
              <a:rPr lang="en-US" dirty="0" smtClean="0">
                <a:effectLst/>
              </a:rPr>
              <a:t>Answer: What is hand held devices (smart phones)? </a:t>
            </a:r>
          </a:p>
          <a:p>
            <a:pPr eaLnBrk="1" hangingPunct="1">
              <a:spcBef>
                <a:spcPct val="0"/>
              </a:spcBef>
              <a:buClrTx/>
              <a:buSzTx/>
              <a:buFontTx/>
              <a:buNone/>
              <a:defRPr/>
            </a:pPr>
            <a:endParaRPr lang="en-US" dirty="0" smtClean="0">
              <a:effectLst/>
            </a:endParaRPr>
          </a:p>
          <a:p>
            <a:pPr eaLnBrk="1" hangingPunct="1">
              <a:lnSpc>
                <a:spcPct val="90000"/>
              </a:lnSpc>
              <a:defRPr/>
            </a:pPr>
            <a:r>
              <a:rPr lang="en-US" sz="2800" dirty="0" smtClean="0">
                <a:hlinkClick r:id="rId2" action="ppaction://hlinksldjump"/>
              </a:rPr>
              <a:t>Back</a:t>
            </a:r>
            <a:r>
              <a:rPr lang="en-US" sz="2800" dirty="0" smtClean="0"/>
              <a:t>	</a:t>
            </a:r>
          </a:p>
        </p:txBody>
      </p:sp>
      <p:pic>
        <p:nvPicPr>
          <p:cNvPr id="16386" name="Picture 2" descr="http://t3.gstatic.com/images?q=tbn:ANd9GcT32JrcAQtGbD7iYubzA9jeo4N5JfP-6SksUpCLET9_SRVO0oJq"/>
          <p:cNvPicPr>
            <a:picLocks noChangeAspect="1" noChangeArrowheads="1"/>
          </p:cNvPicPr>
          <p:nvPr/>
        </p:nvPicPr>
        <p:blipFill>
          <a:blip r:embed="rId3" cstate="print"/>
          <a:srcRect/>
          <a:stretch>
            <a:fillRect/>
          </a:stretch>
        </p:blipFill>
        <p:spPr bwMode="auto">
          <a:xfrm>
            <a:off x="3581400" y="3657600"/>
            <a:ext cx="2314575" cy="1981201"/>
          </a:xfrm>
          <a:prstGeom prst="rect">
            <a:avLst/>
          </a:prstGeom>
          <a:noFill/>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mtClean="0"/>
              <a:t>Grab Bag For 200</a:t>
            </a:r>
          </a:p>
        </p:txBody>
      </p:sp>
      <p:sp>
        <p:nvSpPr>
          <p:cNvPr id="79875" name="Rectangle 3"/>
          <p:cNvSpPr>
            <a:spLocks noGrp="1" noChangeArrowheads="1"/>
          </p:cNvSpPr>
          <p:nvPr>
            <p:ph idx="1"/>
          </p:nvPr>
        </p:nvSpPr>
        <p:spPr>
          <a:xfrm>
            <a:off x="457200" y="1524000"/>
            <a:ext cx="8229600" cy="4572000"/>
          </a:xfrm>
        </p:spPr>
        <p:txBody>
          <a:bodyPr/>
          <a:lstStyle/>
          <a:p>
            <a:pPr algn="ctr" eaLnBrk="1" hangingPunct="1">
              <a:buFont typeface="Wingdings" pitchFamily="2" charset="2"/>
              <a:buNone/>
              <a:defRPr/>
            </a:pPr>
            <a:r>
              <a:rPr lang="en-US" sz="4000" dirty="0" smtClean="0"/>
              <a:t>In the statistical report they announced that we currently have this many missionaries serving. (within 1000)</a:t>
            </a:r>
          </a:p>
        </p:txBody>
      </p:sp>
      <p:pic>
        <p:nvPicPr>
          <p:cNvPr id="82948" name="Picture 5" descr="http://www.lds.org/bc/content/shared/content/images/leaders/thomas-s-monson-large.jpg"/>
          <p:cNvPicPr>
            <a:picLocks noChangeAspect="1" noChangeArrowheads="1"/>
          </p:cNvPicPr>
          <p:nvPr/>
        </p:nvPicPr>
        <p:blipFill>
          <a:blip r:embed="rId2" cstate="print"/>
          <a:srcRect/>
          <a:stretch>
            <a:fillRect/>
          </a:stretch>
        </p:blipFill>
        <p:spPr bwMode="auto">
          <a:xfrm>
            <a:off x="3657600" y="4038600"/>
            <a:ext cx="2057400" cy="2565400"/>
          </a:xfrm>
          <a:prstGeom prst="rect">
            <a:avLst/>
          </a:prstGeom>
          <a:noFill/>
          <a:ln w="9525">
            <a:noFill/>
            <a:miter lim="800000"/>
            <a:headEnd/>
            <a:tailEnd/>
          </a:ln>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t>Grab Bag For 200</a:t>
            </a:r>
          </a:p>
        </p:txBody>
      </p:sp>
      <p:sp>
        <p:nvSpPr>
          <p:cNvPr id="80899" name="Rectangle 3"/>
          <p:cNvSpPr>
            <a:spLocks noGrp="1" noChangeArrowheads="1"/>
          </p:cNvSpPr>
          <p:nvPr>
            <p:ph idx="1"/>
          </p:nvPr>
        </p:nvSpPr>
        <p:spPr/>
        <p:txBody>
          <a:bodyPr/>
          <a:lstStyle/>
          <a:p>
            <a:pPr eaLnBrk="1" hangingPunct="1">
              <a:buFont typeface="Wingdings" pitchFamily="2" charset="2"/>
              <a:buNone/>
              <a:defRPr/>
            </a:pPr>
            <a:r>
              <a:rPr lang="en-US" dirty="0" smtClean="0"/>
              <a:t>Answer: What is 85,039?</a:t>
            </a:r>
          </a:p>
          <a:p>
            <a:pPr algn="ctr" eaLnBrk="1" hangingPunct="1">
              <a:buFont typeface="Wingdings" pitchFamily="2" charset="2"/>
              <a:buNone/>
              <a:defRPr/>
            </a:pPr>
            <a:endParaRPr lang="en-US" dirty="0" smtClean="0"/>
          </a:p>
          <a:p>
            <a:pPr eaLnBrk="1" hangingPunct="1">
              <a:defRPr/>
            </a:pPr>
            <a:r>
              <a:rPr lang="en-US" dirty="0" smtClean="0">
                <a:hlinkClick r:id="rId2" action="ppaction://hlinksldjump"/>
              </a:rPr>
              <a:t>Back</a:t>
            </a:r>
            <a:r>
              <a:rPr lang="en-US" dirty="0" smtClean="0"/>
              <a:t>	</a:t>
            </a:r>
          </a:p>
        </p:txBody>
      </p:sp>
      <p:pic>
        <p:nvPicPr>
          <p:cNvPr id="83972" name="Picture 6" descr="http://media.ldscdn.org/images/media-library/missionary/bikes-210654-gallery.jpg"/>
          <p:cNvPicPr>
            <a:picLocks noChangeAspect="1" noChangeArrowheads="1"/>
          </p:cNvPicPr>
          <p:nvPr/>
        </p:nvPicPr>
        <p:blipFill>
          <a:blip r:embed="rId3" cstate="print"/>
          <a:srcRect/>
          <a:stretch>
            <a:fillRect/>
          </a:stretch>
        </p:blipFill>
        <p:spPr bwMode="auto">
          <a:xfrm>
            <a:off x="1905000" y="2647950"/>
            <a:ext cx="6324600" cy="4210050"/>
          </a:xfrm>
          <a:prstGeom prst="rect">
            <a:avLst/>
          </a:prstGeom>
          <a:noFill/>
          <a:ln w="9525">
            <a:noFill/>
            <a:miter lim="800000"/>
            <a:headEnd/>
            <a:tailEnd/>
          </a:ln>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defRPr/>
            </a:pPr>
            <a:endParaRPr lang="en-US" smtClean="0"/>
          </a:p>
        </p:txBody>
      </p:sp>
      <p:sp>
        <p:nvSpPr>
          <p:cNvPr id="266243" name="Rectangle 3"/>
          <p:cNvSpPr>
            <a:spLocks noGrp="1" noChangeArrowheads="1"/>
          </p:cNvSpPr>
          <p:nvPr>
            <p:ph idx="1"/>
          </p:nvPr>
        </p:nvSpPr>
        <p:spPr/>
        <p:txBody>
          <a:bodyPr/>
          <a:lstStyle/>
          <a:p>
            <a:pPr eaLnBrk="1" hangingPunct="1">
              <a:defRPr/>
            </a:pPr>
            <a:endParaRPr lang="en-US" smtClean="0"/>
          </a:p>
        </p:txBody>
      </p:sp>
      <p:pic>
        <p:nvPicPr>
          <p:cNvPr id="84996" name="Picture 4" descr="Daily Doubl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p:dissolve/>
    <p:sndAc>
      <p:stSnd>
        <p:snd r:embed="rId2" name="chimes.wav"/>
      </p:stSnd>
    </p:sndAc>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a:t>Grab Bag For 300</a:t>
            </a:r>
          </a:p>
        </p:txBody>
      </p:sp>
      <p:sp>
        <p:nvSpPr>
          <p:cNvPr id="81923" name="Rectangle 3"/>
          <p:cNvSpPr>
            <a:spLocks noGrp="1" noChangeArrowheads="1"/>
          </p:cNvSpPr>
          <p:nvPr>
            <p:ph idx="1"/>
          </p:nvPr>
        </p:nvSpPr>
        <p:spPr>
          <a:xfrm>
            <a:off x="533400" y="1828800"/>
            <a:ext cx="8153400" cy="2286000"/>
          </a:xfrm>
        </p:spPr>
        <p:txBody>
          <a:bodyPr>
            <a:normAutofit lnSpcReduction="10000"/>
          </a:bodyPr>
          <a:lstStyle/>
          <a:p>
            <a:pPr algn="ctr" eaLnBrk="1" hangingPunct="1">
              <a:buFont typeface="Wingdings" pitchFamily="2" charset="2"/>
              <a:buNone/>
              <a:defRPr/>
            </a:pPr>
            <a:r>
              <a:rPr lang="en-US" dirty="0" smtClean="0"/>
              <a:t>This apostle spoke of how he gained a witness (testimony) while serving in WW2. He spoke sitting down. He had Polio as a child and no longer has use of his legs. He loves to carve birds?</a:t>
            </a:r>
          </a:p>
          <a:p>
            <a:pPr algn="ctr" eaLnBrk="1" hangingPunct="1">
              <a:buFont typeface="Wingdings" pitchFamily="2" charset="2"/>
              <a:buNone/>
              <a:defRPr/>
            </a:pPr>
            <a:endParaRPr lang="en-US" dirty="0"/>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a:t>Grab Bag For 300</a:t>
            </a:r>
          </a:p>
        </p:txBody>
      </p:sp>
      <p:sp>
        <p:nvSpPr>
          <p:cNvPr id="82947" name="Rectangle 3"/>
          <p:cNvSpPr>
            <a:spLocks noGrp="1" noChangeArrowheads="1"/>
          </p:cNvSpPr>
          <p:nvPr>
            <p:ph idx="1"/>
          </p:nvPr>
        </p:nvSpPr>
        <p:spPr/>
        <p:txBody>
          <a:bodyPr/>
          <a:lstStyle/>
          <a:p>
            <a:pPr eaLnBrk="1" hangingPunct="1">
              <a:defRPr/>
            </a:pPr>
            <a:r>
              <a:rPr lang="en-US" dirty="0" smtClean="0"/>
              <a:t> Who is President Boyd K. Packer, and yes, these are some of his carvings.</a:t>
            </a:r>
            <a:endParaRPr lang="en-US" dirty="0"/>
          </a:p>
          <a:p>
            <a:pPr eaLnBrk="1" hangingPunct="1">
              <a:defRPr/>
            </a:pPr>
            <a:endParaRPr lang="en-US" dirty="0"/>
          </a:p>
          <a:p>
            <a:pPr eaLnBrk="1" hangingPunct="1">
              <a:defRPr/>
            </a:pPr>
            <a:r>
              <a:rPr lang="en-US" dirty="0">
                <a:hlinkClick r:id="rId2" action="ppaction://hlinksldjump"/>
              </a:rPr>
              <a:t>Back</a:t>
            </a:r>
            <a:r>
              <a:rPr lang="en-US" dirty="0"/>
              <a:t>	</a:t>
            </a:r>
          </a:p>
        </p:txBody>
      </p:sp>
      <p:pic>
        <p:nvPicPr>
          <p:cNvPr id="87044" name="Picture 3" descr="Packer_medium.jpg"/>
          <p:cNvPicPr>
            <a:picLocks noChangeAspect="1"/>
          </p:cNvPicPr>
          <p:nvPr/>
        </p:nvPicPr>
        <p:blipFill>
          <a:blip r:embed="rId3" cstate="print"/>
          <a:srcRect/>
          <a:stretch>
            <a:fillRect/>
          </a:stretch>
        </p:blipFill>
        <p:spPr bwMode="auto">
          <a:xfrm>
            <a:off x="7543800" y="304800"/>
            <a:ext cx="1295400" cy="1620838"/>
          </a:xfrm>
          <a:prstGeom prst="rect">
            <a:avLst/>
          </a:prstGeom>
          <a:noFill/>
          <a:ln w="9525">
            <a:noFill/>
            <a:miter lim="800000"/>
            <a:headEnd/>
            <a:tailEnd/>
          </a:ln>
        </p:spPr>
      </p:pic>
      <p:pic>
        <p:nvPicPr>
          <p:cNvPr id="87045" name="Picture 6" descr="http://www.ldschurchnews.com/media/photos/2003/9778.jpg"/>
          <p:cNvPicPr>
            <a:picLocks noChangeAspect="1" noChangeArrowheads="1"/>
          </p:cNvPicPr>
          <p:nvPr/>
        </p:nvPicPr>
        <p:blipFill>
          <a:blip r:embed="rId4" cstate="print"/>
          <a:srcRect/>
          <a:stretch>
            <a:fillRect/>
          </a:stretch>
        </p:blipFill>
        <p:spPr bwMode="auto">
          <a:xfrm>
            <a:off x="914400" y="4343400"/>
            <a:ext cx="1727200" cy="2514600"/>
          </a:xfrm>
          <a:prstGeom prst="rect">
            <a:avLst/>
          </a:prstGeom>
          <a:noFill/>
          <a:ln w="9525">
            <a:noFill/>
            <a:miter lim="800000"/>
            <a:headEnd/>
            <a:tailEnd/>
          </a:ln>
        </p:spPr>
      </p:pic>
      <p:pic>
        <p:nvPicPr>
          <p:cNvPr id="87046" name="Picture 5" descr="https://www.lds.org/bc/content/shared/content/images/gospel-library/magazine/ensignlp.nfo:o:5a5.jpg"/>
          <p:cNvPicPr>
            <a:picLocks noChangeAspect="1" noChangeArrowheads="1"/>
          </p:cNvPicPr>
          <p:nvPr/>
        </p:nvPicPr>
        <p:blipFill>
          <a:blip r:embed="rId5" cstate="print"/>
          <a:srcRect/>
          <a:stretch>
            <a:fillRect/>
          </a:stretch>
        </p:blipFill>
        <p:spPr bwMode="auto">
          <a:xfrm>
            <a:off x="2667000" y="3184525"/>
            <a:ext cx="2828925" cy="3673475"/>
          </a:xfrm>
          <a:prstGeom prst="rect">
            <a:avLst/>
          </a:prstGeom>
          <a:noFill/>
          <a:ln w="9525">
            <a:noFill/>
            <a:miter lim="800000"/>
            <a:headEnd/>
            <a:tailEnd/>
          </a:ln>
        </p:spPr>
      </p:pic>
      <p:pic>
        <p:nvPicPr>
          <p:cNvPr id="87047" name="Picture 7" descr="Lazuli Buntings, Iris Flower"/>
          <p:cNvPicPr>
            <a:picLocks noChangeAspect="1" noChangeArrowheads="1"/>
          </p:cNvPicPr>
          <p:nvPr/>
        </p:nvPicPr>
        <p:blipFill>
          <a:blip r:embed="rId6" cstate="print"/>
          <a:srcRect/>
          <a:stretch>
            <a:fillRect/>
          </a:stretch>
        </p:blipFill>
        <p:spPr bwMode="auto">
          <a:xfrm>
            <a:off x="5486400" y="3197225"/>
            <a:ext cx="2819400" cy="3660775"/>
          </a:xfrm>
          <a:prstGeom prst="rect">
            <a:avLst/>
          </a:prstGeom>
          <a:noFill/>
          <a:ln w="9525">
            <a:noFill/>
            <a:miter lim="800000"/>
            <a:headEnd/>
            <a:tailEnd/>
          </a:ln>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2800" b="1" smtClean="0"/>
              <a:t>Scripture Mastery for 200</a:t>
            </a:r>
          </a:p>
        </p:txBody>
      </p:sp>
      <p:sp>
        <p:nvSpPr>
          <p:cNvPr id="23555" name="Rectangle 3"/>
          <p:cNvSpPr>
            <a:spLocks noGrp="1" noChangeArrowheads="1"/>
          </p:cNvSpPr>
          <p:nvPr>
            <p:ph idx="1"/>
          </p:nvPr>
        </p:nvSpPr>
        <p:spPr/>
        <p:txBody>
          <a:bodyPr/>
          <a:lstStyle/>
          <a:p>
            <a:pPr eaLnBrk="1" hangingPunct="1">
              <a:defRPr/>
            </a:pPr>
            <a:r>
              <a:rPr lang="en-US" dirty="0" smtClean="0"/>
              <a:t>Answer:  What is Alma 37:35?</a:t>
            </a:r>
          </a:p>
          <a:p>
            <a:pPr eaLnBrk="1" hangingPunct="1">
              <a:defRPr/>
            </a:pPr>
            <a:endParaRPr lang="en-US" dirty="0" smtClean="0"/>
          </a:p>
          <a:p>
            <a:pPr eaLnBrk="1" hangingPunct="1">
              <a:defRPr/>
            </a:pPr>
            <a:r>
              <a:rPr lang="en-US" dirty="0" smtClean="0">
                <a:hlinkClick r:id="rId2" action="ppaction://hlinksldjump"/>
              </a:rPr>
              <a:t>Back</a:t>
            </a:r>
            <a:r>
              <a:rPr lang="en-US" dirty="0" smtClean="0"/>
              <a:t>					</a:t>
            </a:r>
          </a:p>
        </p:txBody>
      </p:sp>
      <p:pic>
        <p:nvPicPr>
          <p:cNvPr id="4" name="Picture 3" descr="Book-of-Morm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667000"/>
            <a:ext cx="5499100" cy="4064000"/>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dirty="0" smtClean="0"/>
              <a:t>Grab Bag For 400</a:t>
            </a:r>
          </a:p>
        </p:txBody>
      </p:sp>
      <p:sp>
        <p:nvSpPr>
          <p:cNvPr id="83971" name="Rectangle 3"/>
          <p:cNvSpPr>
            <a:spLocks noGrp="1" noChangeArrowheads="1"/>
          </p:cNvSpPr>
          <p:nvPr>
            <p:ph idx="1"/>
          </p:nvPr>
        </p:nvSpPr>
        <p:spPr>
          <a:xfrm>
            <a:off x="457200" y="1752600"/>
            <a:ext cx="8229600" cy="2743200"/>
          </a:xfrm>
        </p:spPr>
        <p:txBody>
          <a:bodyPr/>
          <a:lstStyle/>
          <a:p>
            <a:pPr algn="ctr" eaLnBrk="1" hangingPunct="1">
              <a:buFont typeface="Wingdings" pitchFamily="2" charset="2"/>
              <a:buNone/>
              <a:defRPr/>
            </a:pPr>
            <a:r>
              <a:rPr lang="en-US" dirty="0" smtClean="0"/>
              <a:t>Elder Cook spoke on the importance of Family History Work and the Spirit of Elijah. He mentioned that this percent of the Church now lives within 200 miles of a temple.</a:t>
            </a:r>
          </a:p>
        </p:txBody>
      </p:sp>
      <p:pic>
        <p:nvPicPr>
          <p:cNvPr id="10242" name="Picture 2" descr="https://www.lds.org/bc/content/shared/content/images/leaders/quentin-l-cook-large.jpg"/>
          <p:cNvPicPr>
            <a:picLocks noChangeAspect="1" noChangeArrowheads="1"/>
          </p:cNvPicPr>
          <p:nvPr/>
        </p:nvPicPr>
        <p:blipFill>
          <a:blip r:embed="rId2" cstate="print"/>
          <a:srcRect/>
          <a:stretch>
            <a:fillRect/>
          </a:stretch>
        </p:blipFill>
        <p:spPr bwMode="auto">
          <a:xfrm>
            <a:off x="5638800" y="3838574"/>
            <a:ext cx="2411913" cy="3019426"/>
          </a:xfrm>
          <a:prstGeom prst="rect">
            <a:avLst/>
          </a:prstGeom>
          <a:noFill/>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t>Grab Bag For 400</a:t>
            </a:r>
          </a:p>
        </p:txBody>
      </p:sp>
      <p:sp>
        <p:nvSpPr>
          <p:cNvPr id="84995" name="Rectangle 3"/>
          <p:cNvSpPr>
            <a:spLocks noGrp="1" noChangeArrowheads="1"/>
          </p:cNvSpPr>
          <p:nvPr>
            <p:ph idx="1"/>
          </p:nvPr>
        </p:nvSpPr>
        <p:spPr/>
        <p:txBody>
          <a:bodyPr/>
          <a:lstStyle/>
          <a:p>
            <a:pPr eaLnBrk="1" hangingPunct="1">
              <a:defRPr/>
            </a:pPr>
            <a:r>
              <a:rPr lang="en-US" dirty="0" smtClean="0"/>
              <a:t>What is 85%?</a:t>
            </a:r>
          </a:p>
          <a:p>
            <a:pPr eaLnBrk="1" hangingPunct="1">
              <a:defRPr/>
            </a:pPr>
            <a:endParaRPr lang="en-US" dirty="0" smtClean="0"/>
          </a:p>
          <a:p>
            <a:pPr eaLnBrk="1" hangingPunct="1">
              <a:buFont typeface="Wingdings" pitchFamily="2" charset="2"/>
              <a:buNone/>
              <a:defRPr/>
            </a:pPr>
            <a:endParaRPr lang="en-US" sz="4000" dirty="0" smtClean="0"/>
          </a:p>
          <a:p>
            <a:pPr eaLnBrk="1" hangingPunct="1">
              <a:defRPr/>
            </a:pPr>
            <a:endParaRPr lang="en-US" sz="4000" dirty="0" smtClean="0"/>
          </a:p>
          <a:p>
            <a:pPr eaLnBrk="1" hangingPunct="1">
              <a:defRPr/>
            </a:pPr>
            <a:r>
              <a:rPr lang="en-US" sz="4800" dirty="0" smtClean="0">
                <a:hlinkClick r:id="rId2" action="ppaction://hlinksldjump"/>
              </a:rPr>
              <a:t>Back</a:t>
            </a:r>
            <a:r>
              <a:rPr lang="en-US" sz="4800" dirty="0" smtClean="0"/>
              <a:t>	</a:t>
            </a: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328" y="2748150"/>
            <a:ext cx="2679700" cy="3035300"/>
          </a:xfrm>
          <a:prstGeom prst="rect">
            <a:avLst/>
          </a:prstGeom>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dirty="0" smtClean="0"/>
              <a:t>Grab Bag For 500</a:t>
            </a:r>
          </a:p>
        </p:txBody>
      </p:sp>
      <p:sp>
        <p:nvSpPr>
          <p:cNvPr id="8194" name="AutoShape 2" descr="data:image/jpeg;base64,/9j/4AAQSkZJRgABAQAAAQABAAD/2wCEAAkGBwgHBgkIBwgKCgkLDRYPDQwMDRsUFRAWIB0iIiAdHx8kKDQsJCYxJx8fLT0tMTU3Ojo6Iys/RD84QzQ5OjcBCgoKDQwNGg8PGjclHyU3Nzc3Nzc3Nzc3Nzc3Nzc3Nzc3Nzc3Nzc3Nzc3Nzc3Nzc3Nzc3Nzc3Nzc3Nzc3Nzc3N//AABEIAKAAbwMBIgACEQEDEQH/xAAcAAAABwEBAAAAAAAAAAAAAAACAwQFBgcIAQD/xABEEAABAwIDAwgGCQIDCQAAAAABAAIDBBEFEiEGMXEHEzNBUWGhwRUiMlKR0hQWIzRCgYKT0VWxRcLxJDVTY3JzhJLh/8QAGQEAAwEBAQAAAAAAAAAAAAAAAAMEAgEF/8QAIBEAAgICAwADAQAAAAAAAAAAAAECEQMhEjEyBCJhQf/aAAwDAQACEQMRAD8Arxu5GNGiLajmDRTj0eAQ2tuutbco9jLLjZpIL5rTVFvgu3cl3q3DSRc9SWsoH5QXtaAdRrvCwa0RqWK3UiebUkkw2OQENewkC4tvTS+EB5bcEjsWkzgia2yUxtuELmgjY412waABuiA5mqVFlkAtBQcZNuSac09VXt94R+GZXRRSZ4wSqN5OvVrqi3Y3zV24XrCOCfDoRPsy20pTFqk4aj4mpLHIUMbcpREx00whiuXdZH4URmEUedw3bkpwSp5mV9mZjMbnKL6n+Fg1+DpFg8UDOdDHOcAC4m/5pPXVLhE1jCSWEgWHtNO74FSGWsMdMwCPK8ixJIKSx4LU1wEnNgtvcX61lzSNxxtjHhlLA5329S7nSdbAkcEkxSJrpJM1gL6FgsXWUkrcArYmO5p74yfcebfmE2zUdayBzKhjpbbnAWNuI3rKyI28MkR4zthdaWwZawKWRgEBzdQRcFN87HukfE+KwF7E3NkDCp3MJppbXuS0gptXtCtp0x0eEU4IxyKesgSrk9+/T8G+auvCuhHBUnyeff5+DfNXZhXQjgqYeSefoy+0ElK4m2RcbUrhaktjUJq4PdLTQssGvcSTfsUm2e2eJbmMmTNrmG8DqCjmL5omQSsHsvsT2X/0VgbLO52hjdvJaLJOWTSRThinLY54fglLTggRNeTvc7UlO8ULI2ZGNAA7FyBhaBcJQNEgrENRBcpqqqZuVwLRvT7KwnfbTvTdVtIadFhmlIhO1FAx0TZY2N5waG28hQ2RhgqWH8JN7jfa6n20TZDTOcwB4AsR2KvXuc4i4cHXIcD+eo+KrwvRDnWx6c1FSNStrPUA7kXKxFmKH/k+0r5+DfNXXhXQjgqY2Cbavm/T5q58K6EKvH5JZ+jNLEsgCTRC6WwhIkOiF4lEZsOna0XdlJA7xqnzCselocPp4aahkqHshYXuzNa0adpKbbBzC07jvT3hGENqY6Z8o9RkgflDbhxGouOsJM6rZRj09DphG14qLispxA0GwcJGnzun6fFY200ksZjORuY2de3GyaafBaKhhnlyuLXOzkPtbhw13I76NH9U5KLQZY8ubsO/+6XKl0URcmuiOVm0OM19YBSuMdP1COLO63bqQiqfE31EpbHi8mYuLQ17AwEjtvp4qW4bBAKSF2ZgexuUuIyknruianBqRsfNU9NCzM4ubkGgJ3lGuJxt2R6SSpkicwss5wsXSAa94A87KJUWHmWsdCXuc+N5Dmu0BcO3uVgVkMVLEXu3t6ymfZ2iinxWatkHqvZIwD3jpquQnSdHXjUmmxvraZ9HUyQP3sNr9qRyJyxmf6RidQ+9/WDQf+kAeSbpNAmImn2P+wn3+b9PmrmwroQqZ2E+/wA36f7lXNhXQhW4vKIsnozhELJXGk0WqVRhIkOiHNF1LdnJI5qMRStBMZsD1hRNhTlhFQ6GcgHRyRPoqxNXsmhbSxg3F3EaXN0lzD6FKC9ti7UXTdU17ILuqHtYwD2nnTUIr0RhdfAxwE1n6/ZOka1/w3pSVllpdDpRYjDBO2mLmTXaXBosXN7U4z1LGtuwABRl5oMGiPMx/R2nQl0JZfuuRqllPLJUwF+VwjyZrvFiP/iHoLXY0bQT85HIL6JLTYtS4XgxZzgNZUy5IWt3s7z2bj8EZizOboOcefabnUFxyrfTx074tJRMHjgAf5WsUeToTknxi5EiI60nmNklocapKwNaJAyY7436fDtR0rrpvFp7JLTVokmwRvXzfp81dGFdCFS2wH3+fg3zV04V0IVuLySZPRnGFK40ihNksY5TsdEOajopOakbJcAA7ybKM4ptEIHugo2h8jdDI72Qe7tUeqayqqnZp53vPYToPyQsLktnXmUXou2OeGuw9gIbKxzdL7nDsKHT1UsbA2OarY1tgGslsAB1BVPsztJUYM9sMl5KXNct62dtv4Vt0FfRVcTZ6eRj4ntzNISJ43jdfwuwZo5Edyc85pcJXAHfLIXn8ro+d7jDI32Q8AW7l2aupqdnOOe1oAvrooTiu0s1XOYsPHq6gOI3pTTY2c10A2pxDnquOhhdcNADrdVlBcWqBU1brewz1W99uv4qaVGHOwTZybGsQuaqoeYKRrj7UhGrj3Nbc8bBQMCwA3BW/Hx0uR53yct/RCd7bajwTpQYy+K0VUXPj6nne3j2ptlfZzQNNEW6yocU1TJE2ui3OTt7X1k72ODmkMsQdDvV2YV0I4LPnI4T9MrhfQZNPitB4V0I4IiqVBJ27M2seOpE4rVGmw+R7Tle71WnigRPskG0Ut44I+8u8khK2ObpDIB3IQC4EJUCDyl2wmHek8OxeKJ8jKilEVQ0xkglhLmv+Hqn4qIk2FypxyLTObt9FCBmiqKSSOVvaCP5ssyXJUahLjJNCkbOzvH2tTI8HW73XUp2L2MbVVbXkEU0R+0k7e4d6kFLs7DV49VUdDiVPLT0rwKiOOQOkgJvZpHVextfsKd9ucWh2O2Lqqiia2OYNENI3/mO0B77auPBTQwtv7FmTOlH69lMcquNx4ttO+lojbD8NZ9Fga32cwPruH56fpUKeQ0AIYFm6kk9ZO8pPM+xVZCJ3OzSOPfYLt0BouEMNQBY3I599ruEfmtB4V0I4LPnI7pW13CPzWg8K6EcF0DLwNkz4vNztWW7hGAB/fzTo54Gt0wVEnOTPf7xulQWxs3o91LrUAnQLodZvFMFHpTuaOtTnkkimZjmI4lFYej6CSW57bHKPAqBalysjkx+y2c2zqQbZaLIT2Xa9cfRqKtnuSjar6v7RF+KTXgxWzKiRx9l9yWvP5uN+KceXrHTWbQ0uDRO+woY+ckAO+V/8Nt/7KsmzyQVsM7BfmntkAdqNCDbwRuJV0+J4jVYhVOzVFTM6V5vuLjew7huHcFyI3Oly0FOfZqRyHMUbK7SyKaL6laEHWtQw3VeuDuXb5dwQBYfJALV1dwj/wAy0DhXQjgs+cjxvXV/CPzWg8K6EcF0DJlW/LTvPaLfFNJ3a/klNZPmcYm+yDrxSYdizFUak7PN9bgEJ1twQGe0QhFdMnm71I8FxR9Bs3i1LG4g4jPFHofwNzF3kPzUcZvSqCTPzbOphPxJXJdDcCvIgdZaNgaN5PgkwdojKuTPMB1NFkSVyK0a+RK8joC+7jYILjb1QhH2gi/xFbEBjLNCFmzaWsgbhqujXuHegCxeR379X636PzWg8K6EcFnzkdH+3V1uyPzWg8L6EcEAZbn2D2ohP2uFOH/kRH/Mk52P2gH+Guv/AN2P5lqSpwtsrr5QkhwKMn2PBAGZRsftDe5w137sfzLv1P2g/prv3Y/mWmfQMfu+C96Bj93wQBmcbIbQD/DXfux/MhQ7JY/GSThzt/8AxY/mWlvQMfu+C96Bj9zwXGrNRk4u0ZnOyO0LnF3o12pv0sfzLn1Q2g/prv3Y/mWmfQMfu+C96Bj93wXTLdmZvqftB/TXfux/MgfU3aG9/Rrv3Y/mWnPQMfu+C96Bj93wQBmQbHbQXucNd+7H8yNbshj9/wDdr/3Y/mWlvQMfu+C8MCjH4PBAFU8lezuJ4bVVj8Ro3QB+TIS9rs1r39knuV24ezLEEmpcNbEQcoTnGwNCAP/Z"/>
          <p:cNvSpPr>
            <a:spLocks noChangeAspect="1" noChangeArrowheads="1"/>
          </p:cNvSpPr>
          <p:nvPr/>
        </p:nvSpPr>
        <p:spPr bwMode="auto">
          <a:xfrm>
            <a:off x="63500" y="-136525"/>
            <a:ext cx="105727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wgHBgkIBwgKCgkLDRYPDQwMDRsUFRAWIB0iIiAdHx8kKDQsJCYxJx8fLT0tMTU3Ojo6Iys/RD84QzQ5OjcBCgoKDQwNGg8PGjclHyU3Nzc3Nzc3Nzc3Nzc3Nzc3Nzc3Nzc3Nzc3Nzc3Nzc3Nzc3Nzc3Nzc3Nzc3Nzc3Nzc3N//AABEIAKAAbwMBIgACEQEDEQH/xAAcAAAABwEBAAAAAAAAAAAAAAACAwQFBgcIAQD/xABEEAABAwIDAwgGCQIDCQAAAAABAAIDBBEFEiEGMXEHEzNBUWGhwRUiMlKR0hQWIzRCgYKT0VWxRcLxJDVTY3JzhJLh/8QAGQEAAwEBAQAAAAAAAAAAAAAAAAMEAgEF/8QAIBEAAgICAwADAQAAAAAAAAAAAAECEQMhEjEyBCJhQf/aAAwDAQACEQMRAD8Arxu5GNGiLajmDRTj0eAQ2tuutbco9jLLjZpIL5rTVFvgu3cl3q3DSRc9SWsoH5QXtaAdRrvCwa0RqWK3UiebUkkw2OQENewkC4tvTS+EB5bcEjsWkzgia2yUxtuELmgjY412waABuiA5mqVFlkAtBQcZNuSac09VXt94R+GZXRRSZ4wSqN5OvVrqi3Y3zV24XrCOCfDoRPsy20pTFqk4aj4mpLHIUMbcpREx00whiuXdZH4URmEUedw3bkpwSp5mV9mZjMbnKL6n+Fg1+DpFg8UDOdDHOcAC4m/5pPXVLhE1jCSWEgWHtNO74FSGWsMdMwCPK8ixJIKSx4LU1wEnNgtvcX61lzSNxxtjHhlLA5329S7nSdbAkcEkxSJrpJM1gL6FgsXWUkrcArYmO5p74yfcebfmE2zUdayBzKhjpbbnAWNuI3rKyI28MkR4zthdaWwZawKWRgEBzdQRcFN87HukfE+KwF7E3NkDCp3MJppbXuS0gptXtCtp0x0eEU4IxyKesgSrk9+/T8G+auvCuhHBUnyeff5+DfNXZhXQjgqYeSefoy+0ElK4m2RcbUrhaktjUJq4PdLTQssGvcSTfsUm2e2eJbmMmTNrmG8DqCjmL5omQSsHsvsT2X/0VgbLO52hjdvJaLJOWTSRThinLY54fglLTggRNeTvc7UlO8ULI2ZGNAA7FyBhaBcJQNEgrENRBcpqqqZuVwLRvT7KwnfbTvTdVtIadFhmlIhO1FAx0TZY2N5waG28hQ2RhgqWH8JN7jfa6n20TZDTOcwB4AsR2KvXuc4i4cHXIcD+eo+KrwvRDnWx6c1FSNStrPUA7kXKxFmKH/k+0r5+DfNXXhXQjgqY2Cbavm/T5q58K6EKvH5JZ+jNLEsgCTRC6WwhIkOiF4lEZsOna0XdlJA7xqnzCselocPp4aahkqHshYXuzNa0adpKbbBzC07jvT3hGENqY6Z8o9RkgflDbhxGouOsJM6rZRj09DphG14qLispxA0GwcJGnzun6fFY200ksZjORuY2de3GyaafBaKhhnlyuLXOzkPtbhw13I76NH9U5KLQZY8ubsO/+6XKl0URcmuiOVm0OM19YBSuMdP1COLO63bqQiqfE31EpbHi8mYuLQ17AwEjtvp4qW4bBAKSF2ZgexuUuIyknruianBqRsfNU9NCzM4ubkGgJ3lGuJxt2R6SSpkicwss5wsXSAa94A87KJUWHmWsdCXuc+N5Dmu0BcO3uVgVkMVLEXu3t6ymfZ2iinxWatkHqvZIwD3jpquQnSdHXjUmmxvraZ9HUyQP3sNr9qRyJyxmf6RidQ+9/WDQf+kAeSbpNAmImn2P+wn3+b9PmrmwroQqZ2E+/wA36f7lXNhXQhW4vKIsnozhELJXGk0WqVRhIkOiHNF1LdnJI5qMRStBMZsD1hRNhTlhFQ6GcgHRyRPoqxNXsmhbSxg3F3EaXN0lzD6FKC9ti7UXTdU17ILuqHtYwD2nnTUIr0RhdfAxwE1n6/ZOka1/w3pSVllpdDpRYjDBO2mLmTXaXBosXN7U4z1LGtuwABRl5oMGiPMx/R2nQl0JZfuuRqllPLJUwF+VwjyZrvFiP/iHoLXY0bQT85HIL6JLTYtS4XgxZzgNZUy5IWt3s7z2bj8EZizOboOcefabnUFxyrfTx074tJRMHjgAf5WsUeToTknxi5EiI60nmNklocapKwNaJAyY7436fDtR0rrpvFp7JLTVokmwRvXzfp81dGFdCFS2wH3+fg3zV04V0IVuLySZPRnGFK40ihNksY5TsdEOajopOakbJcAA7ybKM4ptEIHugo2h8jdDI72Qe7tUeqayqqnZp53vPYToPyQsLktnXmUXou2OeGuw9gIbKxzdL7nDsKHT1UsbA2OarY1tgGslsAB1BVPsztJUYM9sMl5KXNct62dtv4Vt0FfRVcTZ6eRj4ntzNISJ43jdfwuwZo5Edyc85pcJXAHfLIXn8ro+d7jDI32Q8AW7l2aupqdnOOe1oAvrooTiu0s1XOYsPHq6gOI3pTTY2c10A2pxDnquOhhdcNADrdVlBcWqBU1brewz1W99uv4qaVGHOwTZybGsQuaqoeYKRrj7UhGrj3Nbc8bBQMCwA3BW/Hx0uR53yct/RCd7bajwTpQYy+K0VUXPj6nne3j2ptlfZzQNNEW6yocU1TJE2ui3OTt7X1k72ODmkMsQdDvV2YV0I4LPnI4T9MrhfQZNPitB4V0I4IiqVBJ27M2seOpE4rVGmw+R7Tle71WnigRPskG0Ut44I+8u8khK2ObpDIB3IQC4EJUCDyl2wmHek8OxeKJ8jKilEVQ0xkglhLmv+Hqn4qIk2FypxyLTObt9FCBmiqKSSOVvaCP5ssyXJUahLjJNCkbOzvH2tTI8HW73XUp2L2MbVVbXkEU0R+0k7e4d6kFLs7DV49VUdDiVPLT0rwKiOOQOkgJvZpHVextfsKd9ucWh2O2Lqqiia2OYNENI3/mO0B77auPBTQwtv7FmTOlH69lMcquNx4ttO+lojbD8NZ9Fga32cwPruH56fpUKeQ0AIYFm6kk9ZO8pPM+xVZCJ3OzSOPfYLt0BouEMNQBY3I599ruEfmtB4V0I4LPnI7pW13CPzWg8K6EcF0DLwNkz4vNztWW7hGAB/fzTo54Gt0wVEnOTPf7xulQWxs3o91LrUAnQLodZvFMFHpTuaOtTnkkimZjmI4lFYej6CSW57bHKPAqBalysjkx+y2c2zqQbZaLIT2Xa9cfRqKtnuSjar6v7RF+KTXgxWzKiRx9l9yWvP5uN+KceXrHTWbQ0uDRO+woY+ckAO+V/8Nt/7KsmzyQVsM7BfmntkAdqNCDbwRuJV0+J4jVYhVOzVFTM6V5vuLjew7huHcFyI3Oly0FOfZqRyHMUbK7SyKaL6laEHWtQw3VeuDuXb5dwQBYfJALV1dwj/wAy0DhXQjgs+cjxvXV/CPzWg8K6EcF0DJlW/LTvPaLfFNJ3a/klNZPmcYm+yDrxSYdizFUak7PN9bgEJ1twQGe0QhFdMnm71I8FxR9Bs3i1LG4g4jPFHofwNzF3kPzUcZvSqCTPzbOphPxJXJdDcCvIgdZaNgaN5PgkwdojKuTPMB1NFkSVyK0a+RK8joC+7jYILjb1QhH2gi/xFbEBjLNCFmzaWsgbhqujXuHegCxeR379X636PzWg8K6EcFnzkdH+3V1uyPzWg8L6EcEAZbn2D2ohP2uFOH/kRH/Mk52P2gH+Guv/AN2P5lqSpwtsrr5QkhwKMn2PBAGZRsftDe5w137sfzLv1P2g/prv3Y/mWmfQMfu+C96Bj93wQBmcbIbQD/DXfux/MhQ7JY/GSThzt/8AxY/mWlvQMfu+C96Bj9zwXGrNRk4u0ZnOyO0LnF3o12pv0sfzLn1Q2g/prv3Y/mWmfQMfu+C96Bj93wXTLdmZvqftB/TXfux/MgfU3aG9/Rrv3Y/mWnPQMfu+C96Bj93wQBmQbHbQXucNd+7H8yNbshj9/wDdr/3Y/mWlvQMfu+C8MCjH4PBAFU8lezuJ4bVVj8Ro3QB+TIS9rs1r39knuV24ezLEEmpcNbEQcoTnGwNCAP/Z"/>
          <p:cNvSpPr>
            <a:spLocks noChangeAspect="1" noChangeArrowheads="1"/>
          </p:cNvSpPr>
          <p:nvPr/>
        </p:nvSpPr>
        <p:spPr bwMode="auto">
          <a:xfrm>
            <a:off x="63500" y="-136525"/>
            <a:ext cx="105727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3"/>
          <p:cNvSpPr txBox="1">
            <a:spLocks noChangeArrowheads="1"/>
          </p:cNvSpPr>
          <p:nvPr/>
        </p:nvSpPr>
        <p:spPr bwMode="auto">
          <a:xfrm>
            <a:off x="457200" y="1600200"/>
            <a:ext cx="82296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buFontTx/>
              <a:buNone/>
            </a:pPr>
            <a:r>
              <a:rPr lang="en-US" smtClean="0"/>
              <a:t>This Apostle was a nuclear scientist and is the only single member of the Quorum of the 12. (Full Name)</a:t>
            </a:r>
            <a:endParaRPr lang="en-US" dirty="0" smtClean="0"/>
          </a:p>
        </p:txBody>
      </p:sp>
      <p:pic>
        <p:nvPicPr>
          <p:cNvPr id="9" name="Picture 4" descr="ScottRG_a.jpg"/>
          <p:cNvPicPr>
            <a:picLocks noChangeAspect="1"/>
          </p:cNvPicPr>
          <p:nvPr/>
        </p:nvPicPr>
        <p:blipFill>
          <a:blip r:embed="rId2" cstate="print"/>
          <a:srcRect/>
          <a:stretch>
            <a:fillRect/>
          </a:stretch>
        </p:blipFill>
        <p:spPr bwMode="auto">
          <a:xfrm>
            <a:off x="3276600" y="3352800"/>
            <a:ext cx="2560638" cy="3200400"/>
          </a:xfrm>
          <a:prstGeom prst="rect">
            <a:avLst/>
          </a:prstGeom>
          <a:noFill/>
          <a:ln w="9525">
            <a:noFill/>
            <a:miter lim="800000"/>
            <a:headEnd/>
            <a:tailEnd/>
          </a:ln>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smtClean="0"/>
              <a:t>Grab Bag For 500</a:t>
            </a:r>
          </a:p>
        </p:txBody>
      </p:sp>
      <p:sp>
        <p:nvSpPr>
          <p:cNvPr id="5" name="Rectangle 3"/>
          <p:cNvSpPr txBox="1">
            <a:spLocks noChangeArrowheads="1"/>
          </p:cNvSpPr>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r>
              <a:rPr lang="en-US" smtClean="0"/>
              <a:t>Who is Richard G. Scott?</a:t>
            </a:r>
          </a:p>
          <a:p>
            <a:pPr eaLnBrk="1" hangingPunct="1"/>
            <a:endParaRPr lang="en-US" smtClean="0"/>
          </a:p>
          <a:p>
            <a:pPr eaLnBrk="1" hangingPunct="1"/>
            <a:r>
              <a:rPr lang="en-US" smtClean="0">
                <a:hlinkClick r:id="rId2" action="ppaction://hlinksldjump"/>
              </a:rPr>
              <a:t>Back</a:t>
            </a:r>
            <a:r>
              <a:rPr lang="en-US" smtClean="0"/>
              <a:t>	</a:t>
            </a:r>
          </a:p>
          <a:p>
            <a:pPr eaLnBrk="1" hangingPunct="1">
              <a:buFontTx/>
              <a:buNone/>
            </a:pPr>
            <a:r>
              <a:rPr lang="en-US" smtClean="0"/>
              <a:t>					 </a:t>
            </a:r>
            <a:endParaRPr lang="en-US" dirty="0" smtClean="0"/>
          </a:p>
        </p:txBody>
      </p:sp>
      <p:pic>
        <p:nvPicPr>
          <p:cNvPr id="6" name="Picture 4" descr="ScottRG_a.jpg"/>
          <p:cNvPicPr>
            <a:picLocks noChangeAspect="1"/>
          </p:cNvPicPr>
          <p:nvPr/>
        </p:nvPicPr>
        <p:blipFill>
          <a:blip r:embed="rId3" cstate="print"/>
          <a:srcRect/>
          <a:stretch>
            <a:fillRect/>
          </a:stretch>
        </p:blipFill>
        <p:spPr bwMode="auto">
          <a:xfrm>
            <a:off x="5867400" y="1524000"/>
            <a:ext cx="2987675" cy="3733800"/>
          </a:xfrm>
          <a:prstGeom prst="rect">
            <a:avLst/>
          </a:prstGeom>
          <a:noFill/>
          <a:ln w="9525">
            <a:noFill/>
            <a:miter lim="800000"/>
            <a:headEnd/>
            <a:tailEnd/>
          </a:ln>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smtClean="0"/>
              <a:t>Grab Bag For 600</a:t>
            </a:r>
          </a:p>
        </p:txBody>
      </p:sp>
      <p:sp>
        <p:nvSpPr>
          <p:cNvPr id="88067" name="Rectangle 3"/>
          <p:cNvSpPr>
            <a:spLocks noGrp="1" noChangeArrowheads="1"/>
          </p:cNvSpPr>
          <p:nvPr>
            <p:ph idx="1"/>
          </p:nvPr>
        </p:nvSpPr>
        <p:spPr>
          <a:xfrm>
            <a:off x="609600" y="1600200"/>
            <a:ext cx="8229600" cy="3200400"/>
          </a:xfrm>
        </p:spPr>
        <p:txBody>
          <a:bodyPr/>
          <a:lstStyle/>
          <a:p>
            <a:pPr marL="0" indent="0" eaLnBrk="1" hangingPunct="1">
              <a:buFont typeface="Wingdings" pitchFamily="2" charset="2"/>
              <a:buNone/>
              <a:defRPr/>
            </a:pPr>
            <a:r>
              <a:rPr lang="en-US" dirty="0" smtClean="0"/>
              <a:t>Elder Walker spoke of standing for truth and quoted from the great hymn about being true to the truth that our parents have cherished. (Must find in the Hymnbook)</a:t>
            </a:r>
          </a:p>
        </p:txBody>
      </p:sp>
      <p:pic>
        <p:nvPicPr>
          <p:cNvPr id="92164" name="Picture 7" descr="http://www.mormonnewsroom.org/media/640x360/mtcconference_large.jpg"/>
          <p:cNvPicPr>
            <a:picLocks noChangeAspect="1" noChangeArrowheads="1"/>
          </p:cNvPicPr>
          <p:nvPr/>
        </p:nvPicPr>
        <p:blipFill>
          <a:blip r:embed="rId2" cstate="print"/>
          <a:srcRect/>
          <a:stretch>
            <a:fillRect/>
          </a:stretch>
        </p:blipFill>
        <p:spPr bwMode="auto">
          <a:xfrm>
            <a:off x="2286000" y="4360863"/>
            <a:ext cx="4419600" cy="2497137"/>
          </a:xfrm>
          <a:prstGeom prst="rect">
            <a:avLst/>
          </a:prstGeom>
          <a:noFill/>
          <a:ln w="9525">
            <a:noFill/>
            <a:miter lim="800000"/>
            <a:headEnd/>
            <a:tailEnd/>
          </a:ln>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mtClean="0"/>
              <a:t>Grab Bag For 600</a:t>
            </a:r>
          </a:p>
        </p:txBody>
      </p:sp>
      <p:sp>
        <p:nvSpPr>
          <p:cNvPr id="89091" name="Rectangle 3"/>
          <p:cNvSpPr>
            <a:spLocks noGrp="1" noChangeArrowheads="1"/>
          </p:cNvSpPr>
          <p:nvPr>
            <p:ph idx="1"/>
          </p:nvPr>
        </p:nvSpPr>
        <p:spPr/>
        <p:txBody>
          <a:bodyPr/>
          <a:lstStyle/>
          <a:p>
            <a:pPr eaLnBrk="1" hangingPunct="1">
              <a:defRPr/>
            </a:pPr>
            <a:r>
              <a:rPr lang="en-US" dirty="0" smtClean="0"/>
              <a:t>What is Hymn 254; True to the Faith</a:t>
            </a:r>
          </a:p>
          <a:p>
            <a:pPr eaLnBrk="1" hangingPunct="1">
              <a:buFont typeface="Wingdings" pitchFamily="2" charset="2"/>
              <a:buNone/>
              <a:defRPr/>
            </a:pPr>
            <a:endParaRPr lang="en-US" dirty="0" smtClean="0"/>
          </a:p>
          <a:p>
            <a:pPr eaLnBrk="1" hangingPunct="1">
              <a:defRPr/>
            </a:pPr>
            <a:r>
              <a:rPr lang="en-US" dirty="0" smtClean="0">
                <a:hlinkClick r:id="rId2" action="ppaction://hlinksldjump"/>
              </a:rPr>
              <a:t>Back</a:t>
            </a:r>
            <a:r>
              <a:rPr lang="en-US" dirty="0" smtClean="0"/>
              <a:t>						</a:t>
            </a: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971800"/>
            <a:ext cx="2032000" cy="2921000"/>
          </a:xfrm>
          <a:prstGeom prst="rect">
            <a:avLst/>
          </a:prstGeom>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smtClean="0"/>
              <a:t>Final Jeopardy</a:t>
            </a:r>
          </a:p>
        </p:txBody>
      </p:sp>
      <p:sp>
        <p:nvSpPr>
          <p:cNvPr id="155651" name="Rectangle 3"/>
          <p:cNvSpPr>
            <a:spLocks noGrp="1" noChangeArrowheads="1"/>
          </p:cNvSpPr>
          <p:nvPr>
            <p:ph idx="1"/>
          </p:nvPr>
        </p:nvSpPr>
        <p:spPr/>
        <p:txBody>
          <a:bodyPr/>
          <a:lstStyle/>
          <a:p>
            <a:pPr algn="ctr" eaLnBrk="1" hangingPunct="1">
              <a:buFont typeface="Wingdings" pitchFamily="2" charset="2"/>
              <a:buNone/>
              <a:defRPr/>
            </a:pPr>
            <a:r>
              <a:rPr lang="en-US" dirty="0" smtClean="0"/>
              <a:t>Wager your points now… </a:t>
            </a:r>
          </a:p>
          <a:p>
            <a:pPr algn="ctr" eaLnBrk="1" hangingPunct="1">
              <a:buFont typeface="Wingdings" pitchFamily="2" charset="2"/>
              <a:buNone/>
              <a:defRPr/>
            </a:pPr>
            <a:r>
              <a:rPr lang="en-US" dirty="0" smtClean="0"/>
              <a:t>HINT #1 – Topic: Temples</a:t>
            </a:r>
            <a:endParaRPr lang="en-US" u="sng" dirty="0" smtClean="0"/>
          </a:p>
          <a:p>
            <a:pPr algn="ctr" eaLnBrk="1" hangingPunct="1">
              <a:buFont typeface="Wingdings" pitchFamily="2" charset="2"/>
              <a:buNone/>
              <a:defRPr/>
            </a:pPr>
            <a:endParaRPr lang="en-US" u="sng" dirty="0" smtClean="0"/>
          </a:p>
          <a:p>
            <a:pPr algn="ctr" eaLnBrk="1" hangingPunct="1">
              <a:buFont typeface="Wingdings" pitchFamily="2" charset="2"/>
              <a:buNone/>
              <a:defRPr/>
            </a:pPr>
            <a:endParaRPr lang="en-US" dirty="0" smtClean="0"/>
          </a:p>
        </p:txBody>
      </p:sp>
      <p:pic>
        <p:nvPicPr>
          <p:cNvPr id="155659" name="opening.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609600" y="914400"/>
            <a:ext cx="304800" cy="304800"/>
          </a:xfrm>
          <a:prstGeom prst="rect">
            <a:avLst/>
          </a:prstGeom>
          <a:noFill/>
          <a:ln w="9525">
            <a:noFill/>
            <a:miter lim="800000"/>
            <a:headEnd/>
            <a:tailEnd/>
          </a:ln>
        </p:spPr>
      </p:pic>
      <p:pic>
        <p:nvPicPr>
          <p:cNvPr id="2" name="Picture 1"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3048000"/>
            <a:ext cx="3289300" cy="2463800"/>
          </a:xfrm>
          <a:prstGeom prst="rect">
            <a:avLst/>
          </a:prstGeom>
        </p:spPr>
      </p:pic>
    </p:spTree>
  </p:cSld>
  <p:clrMapOvr>
    <a:masterClrMapping/>
  </p:clrMapOvr>
  <p:transition xmlns:p14="http://schemas.microsoft.com/office/powerpoint/2010/main" spd="slow">
    <p:blinds dir="vert"/>
    <p:sndAc>
      <p:stSnd>
        <p:snd r:embed="rId4" name="drumroll.wav"/>
      </p:st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0-#ppt_w/2"/>
                                          </p:val>
                                        </p:tav>
                                        <p:tav tm="100000">
                                          <p:val>
                                            <p:strVal val="#ppt_x"/>
                                          </p:val>
                                        </p:tav>
                                      </p:tavLst>
                                    </p:anim>
                                    <p:anim calcmode="lin" valueType="num">
                                      <p:cBhvr additive="base">
                                        <p:cTn id="8" dur="500" fill="hold"/>
                                        <p:tgtEl>
                                          <p:spTgt spid="1556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37254" fill="hold"/>
                                        <p:tgtEl>
                                          <p:spTgt spid="1556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55659"/>
                </p:tgtEl>
              </p:cMediaNode>
            </p:audio>
          </p:childTnLst>
        </p:cTn>
      </p:par>
    </p:tnLst>
    <p:bldLst>
      <p:bldP spid="15565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smtClean="0"/>
              <a:t>QUESTION:</a:t>
            </a:r>
          </a:p>
        </p:txBody>
      </p:sp>
      <p:sp>
        <p:nvSpPr>
          <p:cNvPr id="169987" name="Rectangle 3"/>
          <p:cNvSpPr>
            <a:spLocks noGrp="1" noChangeArrowheads="1"/>
          </p:cNvSpPr>
          <p:nvPr>
            <p:ph type="body" sz="half" idx="1"/>
          </p:nvPr>
        </p:nvSpPr>
        <p:spPr>
          <a:xfrm>
            <a:off x="457200" y="1600200"/>
            <a:ext cx="7467600" cy="4530725"/>
          </a:xfrm>
        </p:spPr>
        <p:txBody>
          <a:bodyPr/>
          <a:lstStyle/>
          <a:p>
            <a:pPr marL="0" indent="0" eaLnBrk="1" hangingPunct="1">
              <a:buFont typeface="Wingdings" pitchFamily="2" charset="2"/>
              <a:buNone/>
              <a:defRPr/>
            </a:pPr>
            <a:r>
              <a:rPr lang="en-US" sz="2800" dirty="0" smtClean="0"/>
              <a:t> Although, no new temples were announced; what is the total number of temples that are built, under construction, or have been announced (Within </a:t>
            </a:r>
            <a:r>
              <a:rPr lang="en-US" sz="2800" dirty="0" smtClean="0"/>
              <a:t>ten)</a:t>
            </a:r>
            <a:r>
              <a:rPr lang="en-US" sz="2800" dirty="0" smtClean="0"/>
              <a:t>.</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r>
              <a:rPr lang="en-US" sz="2800" dirty="0" smtClean="0"/>
              <a:t>(Write your answer)</a:t>
            </a:r>
          </a:p>
        </p:txBody>
      </p:sp>
      <p:pic>
        <p:nvPicPr>
          <p:cNvPr id="169997" name="Jeopardy Theme -Think Music.mp3">
            <a:hlinkClick r:id="" action="ppaction://media"/>
          </p:cNvPr>
          <p:cNvPicPr>
            <a:picLocks noGrp="1" noRot="1" noChangeAspect="1" noChangeArrowheads="1"/>
          </p:cNvPicPr>
          <p:nvPr>
            <p:ph type="media" sz="half" idx="2"/>
            <a:audioFile r:link="rId2"/>
            <p:extLst>
              <p:ext uri="{DAA4B4D4-6D71-4841-9C94-3DE7FCFB9230}">
                <p14:media xmlns:p14="http://schemas.microsoft.com/office/powerpoint/2010/main" r:link="rId1"/>
              </p:ext>
            </p:extLst>
          </p:nvPr>
        </p:nvPicPr>
        <p:blipFill>
          <a:blip r:embed="rId5" cstate="print"/>
          <a:srcRect/>
          <a:stretch>
            <a:fillRect/>
          </a:stretch>
        </p:blipFill>
        <p:spPr>
          <a:xfrm>
            <a:off x="8204200" y="203200"/>
            <a:ext cx="812800" cy="812800"/>
          </a:xfrm>
        </p:spPr>
      </p:pic>
      <p:pic>
        <p:nvPicPr>
          <p:cNvPr id="2" name="Picture 1"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5860" y="3598195"/>
            <a:ext cx="3492500" cy="2324100"/>
          </a:xfrm>
          <a:prstGeom prst="rect">
            <a:avLst/>
          </a:prstGeom>
        </p:spPr>
      </p:pic>
    </p:spTree>
  </p:cSld>
  <p:clrMapOvr>
    <a:masterClrMapping/>
  </p:clrMapOvr>
  <p:transition xmlns:p14="http://schemas.microsoft.com/office/powerpoint/2010/main" spd="slow">
    <p:cover dir="d"/>
    <p:sndAc>
      <p:stSnd>
        <p:snd r:embed="rId4" name="applause.wav"/>
      </p:st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2000" fill="hold"/>
                                        <p:tgtEl>
                                          <p:spTgt spid="169986"/>
                                        </p:tgtEl>
                                        <p:attrNameLst>
                                          <p:attrName>ppt_w</p:attrName>
                                        </p:attrNameLst>
                                      </p:cBhvr>
                                      <p:tavLst>
                                        <p:tav tm="0">
                                          <p:val>
                                            <p:strVal val="#ppt_w*2.5"/>
                                          </p:val>
                                        </p:tav>
                                        <p:tav tm="100000">
                                          <p:val>
                                            <p:strVal val="#ppt_w"/>
                                          </p:val>
                                        </p:tav>
                                      </p:tavLst>
                                    </p:anim>
                                    <p:anim calcmode="lin" valueType="num">
                                      <p:cBhvr>
                                        <p:cTn id="8" dur="2000" fill="hold"/>
                                        <p:tgtEl>
                                          <p:spTgt spid="169986"/>
                                        </p:tgtEl>
                                        <p:attrNameLst>
                                          <p:attrName>ppt_h</p:attrName>
                                        </p:attrNameLst>
                                      </p:cBhvr>
                                      <p:tavLst>
                                        <p:tav tm="0">
                                          <p:val>
                                            <p:strVal val="#ppt_h"/>
                                          </p:val>
                                        </p:tav>
                                        <p:tav tm="100000">
                                          <p:val>
                                            <p:strVal val="#ppt_h"/>
                                          </p:val>
                                        </p:tav>
                                      </p:tavLst>
                                    </p:anim>
                                    <p:anim calcmode="lin" valueType="num">
                                      <p:cBhvr>
                                        <p:cTn id="9" dur="2000" fill="hold"/>
                                        <p:tgtEl>
                                          <p:spTgt spid="16998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6998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69986"/>
                                        </p:tgtEl>
                                      </p:cBhvr>
                                    </p:animEffect>
                                  </p:child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45056" fill="hold"/>
                                        <p:tgtEl>
                                          <p:spTgt spid="1699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169997"/>
                </p:tgtEl>
              </p:cMediaNode>
            </p:audio>
          </p:childTnLst>
        </p:cTn>
      </p:par>
    </p:tnLst>
    <p:bldLst>
      <p:bldP spid="16998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en-US" smtClean="0"/>
              <a:t>FINAL ANSWER</a:t>
            </a:r>
          </a:p>
        </p:txBody>
      </p:sp>
      <p:sp>
        <p:nvSpPr>
          <p:cNvPr id="261123"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t>What is 170?</a:t>
            </a:r>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514600"/>
            <a:ext cx="4694205" cy="35161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defRPr/>
            </a:pPr>
            <a:r>
              <a:rPr lang="en-US" sz="2800" b="1" smtClean="0"/>
              <a:t>Scripture Mastery for 300</a:t>
            </a:r>
          </a:p>
        </p:txBody>
      </p:sp>
      <p:sp>
        <p:nvSpPr>
          <p:cNvPr id="262147" name="Rectangle 3"/>
          <p:cNvSpPr>
            <a:spLocks noGrp="1" noChangeArrowheads="1"/>
          </p:cNvSpPr>
          <p:nvPr>
            <p:ph idx="1"/>
          </p:nvPr>
        </p:nvSpPr>
        <p:spPr/>
        <p:txBody>
          <a:bodyPr/>
          <a:lstStyle/>
          <a:p>
            <a:pPr algn="ctr" eaLnBrk="1" hangingPunct="1">
              <a:buFont typeface="Wingdings" pitchFamily="2" charset="2"/>
              <a:buNone/>
              <a:defRPr/>
            </a:pPr>
            <a:r>
              <a:rPr lang="en-US" dirty="0" smtClean="0"/>
              <a:t>Brother </a:t>
            </a:r>
            <a:r>
              <a:rPr lang="en-US" dirty="0" err="1" smtClean="0"/>
              <a:t>Ridd</a:t>
            </a:r>
            <a:r>
              <a:rPr lang="en-US" dirty="0" smtClean="0"/>
              <a:t> spoke of the dangers of the internet. He taught that owning a smart phone doesn’t make us smart. He admonished us to watch our thoughts, our words, and our deeds.</a:t>
            </a:r>
          </a:p>
        </p:txBody>
      </p:sp>
      <p:pic>
        <p:nvPicPr>
          <p:cNvPr id="78850" name="Picture 2" descr="https://www.lds.org/bc/content/shared/content/images/leaders/randall-ridd-young-men-general-presidency.jpg"/>
          <p:cNvPicPr>
            <a:picLocks noChangeAspect="1" noChangeArrowheads="1"/>
          </p:cNvPicPr>
          <p:nvPr/>
        </p:nvPicPr>
        <p:blipFill>
          <a:blip r:embed="rId2" cstate="print"/>
          <a:srcRect/>
          <a:stretch>
            <a:fillRect/>
          </a:stretch>
        </p:blipFill>
        <p:spPr bwMode="auto">
          <a:xfrm>
            <a:off x="3810000" y="4419600"/>
            <a:ext cx="1955113" cy="2438400"/>
          </a:xfrm>
          <a:prstGeom prst="rect">
            <a:avLst/>
          </a:prstGeom>
          <a:noFill/>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2800" b="1" smtClean="0"/>
              <a:t>Scripture Mastery for 300</a:t>
            </a:r>
            <a:endParaRPr lang="en-US" smtClean="0"/>
          </a:p>
        </p:txBody>
      </p:sp>
      <p:sp>
        <p:nvSpPr>
          <p:cNvPr id="24579" name="Rectangle 3"/>
          <p:cNvSpPr>
            <a:spLocks noGrp="1" noChangeArrowheads="1"/>
          </p:cNvSpPr>
          <p:nvPr>
            <p:ph idx="1"/>
          </p:nvPr>
        </p:nvSpPr>
        <p:spPr/>
        <p:txBody>
          <a:bodyPr/>
          <a:lstStyle/>
          <a:p>
            <a:pPr eaLnBrk="1" hangingPunct="1">
              <a:defRPr/>
            </a:pPr>
            <a:r>
              <a:rPr lang="en-US" dirty="0" smtClean="0"/>
              <a:t>Answer: What is </a:t>
            </a:r>
            <a:r>
              <a:rPr lang="en-US" dirty="0" err="1" smtClean="0"/>
              <a:t>Mosiah</a:t>
            </a:r>
            <a:r>
              <a:rPr lang="en-US" dirty="0" smtClean="0"/>
              <a:t> 4:30?</a:t>
            </a:r>
          </a:p>
          <a:p>
            <a:pPr eaLnBrk="1" hangingPunct="1">
              <a:buFont typeface="Wingdings" pitchFamily="2" charset="2"/>
              <a:buNone/>
              <a:defRPr/>
            </a:pPr>
            <a:endParaRPr lang="en-US" dirty="0" smtClean="0"/>
          </a:p>
          <a:p>
            <a:pPr eaLnBrk="1" hangingPunct="1">
              <a:defRPr/>
            </a:pPr>
            <a:endParaRPr lang="en-US" dirty="0" smtClean="0"/>
          </a:p>
          <a:p>
            <a:pPr eaLnBrk="1" hangingPunct="1">
              <a:defRPr/>
            </a:pPr>
            <a:r>
              <a:rPr lang="en-US" dirty="0" smtClean="0">
                <a:hlinkClick r:id="rId2" action="ppaction://hlinksldjump"/>
              </a:rPr>
              <a:t>Back</a:t>
            </a:r>
            <a:r>
              <a:rPr lang="en-US" dirty="0" smtClean="0"/>
              <a:t>					</a:t>
            </a:r>
          </a:p>
        </p:txBody>
      </p:sp>
      <p:pic>
        <p:nvPicPr>
          <p:cNvPr id="4" name="Picture 3" descr="Book-of-Morm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667000"/>
            <a:ext cx="5499100" cy="4064000"/>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2800" b="1" smtClean="0"/>
              <a:t>Scripture Mastery for 400</a:t>
            </a:r>
          </a:p>
        </p:txBody>
      </p:sp>
      <p:sp>
        <p:nvSpPr>
          <p:cNvPr id="20483" name="Rectangle 3"/>
          <p:cNvSpPr>
            <a:spLocks noGrp="1" noChangeArrowheads="1"/>
          </p:cNvSpPr>
          <p:nvPr>
            <p:ph idx="1"/>
          </p:nvPr>
        </p:nvSpPr>
        <p:spPr/>
        <p:txBody>
          <a:bodyPr/>
          <a:lstStyle/>
          <a:p>
            <a:pPr algn="ctr" eaLnBrk="1" hangingPunct="1">
              <a:buFont typeface="Wingdings" pitchFamily="2" charset="2"/>
              <a:buNone/>
              <a:defRPr/>
            </a:pPr>
            <a:r>
              <a:rPr lang="en-US" dirty="0" smtClean="0"/>
              <a:t>Elder </a:t>
            </a:r>
            <a:r>
              <a:rPr lang="en-US" dirty="0" err="1" smtClean="0"/>
              <a:t>Hallstrom</a:t>
            </a:r>
            <a:r>
              <a:rPr lang="en-US" dirty="0" smtClean="0"/>
              <a:t> taught us that we can change. We can’t use the excuse that; “that is just the way I am”.  We can make weak things become strong. </a:t>
            </a:r>
          </a:p>
        </p:txBody>
      </p:sp>
      <p:pic>
        <p:nvPicPr>
          <p:cNvPr id="76802" name="Picture 2" descr="https://www.lds.org/bc/content/shared/content/images/leaders/donald-l-hallstrom-large.jpg"/>
          <p:cNvPicPr>
            <a:picLocks noChangeAspect="1" noChangeArrowheads="1"/>
          </p:cNvPicPr>
          <p:nvPr/>
        </p:nvPicPr>
        <p:blipFill>
          <a:blip r:embed="rId2" cstate="print"/>
          <a:srcRect/>
          <a:stretch>
            <a:fillRect/>
          </a:stretch>
        </p:blipFill>
        <p:spPr bwMode="auto">
          <a:xfrm>
            <a:off x="3352800" y="3657600"/>
            <a:ext cx="2443891" cy="3048000"/>
          </a:xfrm>
          <a:prstGeom prst="rect">
            <a:avLst/>
          </a:prstGeom>
          <a:noFill/>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B3D"/>
      </a:hlink>
      <a:folHlink>
        <a:srgbClr val="80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13308</TotalTime>
  <Words>1670</Words>
  <Application>Microsoft Macintosh PowerPoint</Application>
  <PresentationFormat>On-screen Show (4:3)</PresentationFormat>
  <Paragraphs>244</Paragraphs>
  <Slides>68</Slides>
  <Notes>1</Notes>
  <HiddenSlides>0</HiddenSlides>
  <MMClips>3</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Black</vt:lpstr>
      <vt:lpstr>PowerPoint Presentation</vt:lpstr>
      <vt:lpstr>Conference </vt:lpstr>
      <vt:lpstr>Scripture Mastery for 100</vt:lpstr>
      <vt:lpstr>Scripture Mastery for 100</vt:lpstr>
      <vt:lpstr>Scripture Mastery for 200</vt:lpstr>
      <vt:lpstr>Scripture Mastery for 200</vt:lpstr>
      <vt:lpstr>Scripture Mastery for 300</vt:lpstr>
      <vt:lpstr>Scripture Mastery for 300</vt:lpstr>
      <vt:lpstr>Scripture Mastery for 400</vt:lpstr>
      <vt:lpstr>Scripture Mastery for 400</vt:lpstr>
      <vt:lpstr>Scripture Mastery for 500</vt:lpstr>
      <vt:lpstr>Scripture Mastery for 500</vt:lpstr>
      <vt:lpstr>Scripture Mastery for 600</vt:lpstr>
      <vt:lpstr>Scripture Mastery for 600</vt:lpstr>
      <vt:lpstr>Stories that Teach for 100</vt:lpstr>
      <vt:lpstr>Stories that Teach for 100</vt:lpstr>
      <vt:lpstr>PowerPoint Presentation</vt:lpstr>
      <vt:lpstr>Stories that Teach for 200</vt:lpstr>
      <vt:lpstr>Stories that Teach for 200</vt:lpstr>
      <vt:lpstr>Stories that Teach 300</vt:lpstr>
      <vt:lpstr>Stories that Teach for 300</vt:lpstr>
      <vt:lpstr>Stories that Teach for 400</vt:lpstr>
      <vt:lpstr>Stories that Teach for 400</vt:lpstr>
      <vt:lpstr>Stories that Teach for 500</vt:lpstr>
      <vt:lpstr> Stories that Teach for 500</vt:lpstr>
      <vt:lpstr>Stories that Teach for 600</vt:lpstr>
      <vt:lpstr>Stories that Teach for 600</vt:lpstr>
      <vt:lpstr>Conference Humor 100</vt:lpstr>
      <vt:lpstr>Conference Humor For 100</vt:lpstr>
      <vt:lpstr>Conference Humor For 200</vt:lpstr>
      <vt:lpstr>Conference Humor For 200</vt:lpstr>
      <vt:lpstr>Conference Humor For 300</vt:lpstr>
      <vt:lpstr>Conference Humor For 300</vt:lpstr>
      <vt:lpstr>Conference Humor For 400</vt:lpstr>
      <vt:lpstr>Conference Humor For 400</vt:lpstr>
      <vt:lpstr>Conference Humor For 500</vt:lpstr>
      <vt:lpstr>Conference Humor For 500</vt:lpstr>
      <vt:lpstr>Conference Humor For 600</vt:lpstr>
      <vt:lpstr>Conference Humor For 600</vt:lpstr>
      <vt:lpstr>Doctrines 100</vt:lpstr>
      <vt:lpstr>Doctrines 100</vt:lpstr>
      <vt:lpstr>Doctrines 200</vt:lpstr>
      <vt:lpstr>Doctrines 200</vt:lpstr>
      <vt:lpstr>Doctrines 300</vt:lpstr>
      <vt:lpstr>Doctrines 300</vt:lpstr>
      <vt:lpstr>Doctrines 400</vt:lpstr>
      <vt:lpstr>Doctrines 400</vt:lpstr>
      <vt:lpstr>PowerPoint Presentation</vt:lpstr>
      <vt:lpstr>Doctrines 500</vt:lpstr>
      <vt:lpstr>Doctrines 500</vt:lpstr>
      <vt:lpstr>Doctrines 600</vt:lpstr>
      <vt:lpstr>Doctrines 600</vt:lpstr>
      <vt:lpstr>Grab Bag For 100</vt:lpstr>
      <vt:lpstr>Grab Bag For 100</vt:lpstr>
      <vt:lpstr>Grab Bag For 200</vt:lpstr>
      <vt:lpstr>Grab Bag For 200</vt:lpstr>
      <vt:lpstr>PowerPoint Presentation</vt:lpstr>
      <vt:lpstr>Grab Bag For 300</vt:lpstr>
      <vt:lpstr>Grab Bag For 300</vt:lpstr>
      <vt:lpstr>Grab Bag For 400</vt:lpstr>
      <vt:lpstr>Grab Bag For 400</vt:lpstr>
      <vt:lpstr>Grab Bag For 500</vt:lpstr>
      <vt:lpstr>Grab Bag For 500</vt:lpstr>
      <vt:lpstr>Grab Bag For 600</vt:lpstr>
      <vt:lpstr>Grab Bag For 600</vt:lpstr>
      <vt:lpstr>Final Jeopardy</vt:lpstr>
      <vt:lpstr>QUESTION:</vt:lpstr>
      <vt:lpstr>FINAL ANSWER</vt:lpstr>
    </vt:vector>
  </TitlesOfParts>
  <Company>Novell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H. Clark</dc:creator>
  <cp:lastModifiedBy>Eric Richards</cp:lastModifiedBy>
  <cp:revision>249</cp:revision>
  <dcterms:created xsi:type="dcterms:W3CDTF">2003-11-17T02:05:18Z</dcterms:created>
  <dcterms:modified xsi:type="dcterms:W3CDTF">2014-04-06T22:42:59Z</dcterms:modified>
</cp:coreProperties>
</file>